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3" r:id="rId3"/>
    <p:sldId id="285" r:id="rId4"/>
    <p:sldId id="288" r:id="rId5"/>
    <p:sldId id="259" r:id="rId6"/>
    <p:sldId id="292" r:id="rId7"/>
    <p:sldId id="258" r:id="rId8"/>
    <p:sldId id="290" r:id="rId9"/>
    <p:sldId id="293" r:id="rId10"/>
    <p:sldId id="263" r:id="rId11"/>
    <p:sldId id="294" r:id="rId12"/>
    <p:sldId id="278" r:id="rId13"/>
    <p:sldId id="264" r:id="rId14"/>
    <p:sldId id="265" r:id="rId15"/>
    <p:sldId id="271" r:id="rId16"/>
    <p:sldId id="272" r:id="rId17"/>
    <p:sldId id="273" r:id="rId18"/>
    <p:sldId id="274" r:id="rId19"/>
    <p:sldId id="299" r:id="rId20"/>
    <p:sldId id="296" r:id="rId21"/>
    <p:sldId id="298" r:id="rId22"/>
    <p:sldId id="268" r:id="rId23"/>
    <p:sldId id="297" r:id="rId24"/>
    <p:sldId id="275" r:id="rId25"/>
    <p:sldId id="289" r:id="rId26"/>
    <p:sldId id="295" r:id="rId27"/>
    <p:sldId id="270"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0"/>
  </p:normalViewPr>
  <p:slideViewPr>
    <p:cSldViewPr snapToGrid="0">
      <p:cViewPr varScale="1">
        <p:scale>
          <a:sx n="86" d="100"/>
          <a:sy n="86" d="100"/>
        </p:scale>
        <p:origin x="6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C30D1-1968-AC45-3183-E9CED046936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58214E9-44AD-B97B-D402-BDE4F028D1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442930C-6B67-476F-D4DA-6F5B39411787}"/>
              </a:ext>
            </a:extLst>
          </p:cNvPr>
          <p:cNvSpPr>
            <a:spLocks noGrp="1"/>
          </p:cNvSpPr>
          <p:nvPr>
            <p:ph type="dt" sz="half" idx="10"/>
          </p:nvPr>
        </p:nvSpPr>
        <p:spPr/>
        <p:txBody>
          <a:bodyPr/>
          <a:lstStyle/>
          <a:p>
            <a:fld id="{FE2AD0FB-7331-4DB2-8ECA-326B9FEB6A0A}" type="datetimeFigureOut">
              <a:rPr lang="es-ES" smtClean="0"/>
              <a:t>22/01/2024</a:t>
            </a:fld>
            <a:endParaRPr lang="es-ES"/>
          </a:p>
        </p:txBody>
      </p:sp>
      <p:sp>
        <p:nvSpPr>
          <p:cNvPr id="5" name="Marcador de pie de página 4">
            <a:extLst>
              <a:ext uri="{FF2B5EF4-FFF2-40B4-BE49-F238E27FC236}">
                <a16:creationId xmlns:a16="http://schemas.microsoft.com/office/drawing/2014/main" id="{9C5A6430-4FF5-5158-50DA-0BA976FB9B4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7B10FB-1994-1959-02B0-2053DCBAF0F6}"/>
              </a:ext>
            </a:extLst>
          </p:cNvPr>
          <p:cNvSpPr>
            <a:spLocks noGrp="1"/>
          </p:cNvSpPr>
          <p:nvPr>
            <p:ph type="sldNum" sz="quarter" idx="12"/>
          </p:nvPr>
        </p:nvSpPr>
        <p:spPr/>
        <p:txBody>
          <a:bodyPr/>
          <a:lstStyle/>
          <a:p>
            <a:fld id="{933EF8E6-AE1C-42BA-BEC0-F1470E3565EC}" type="slidenum">
              <a:rPr lang="es-ES" smtClean="0"/>
              <a:t>‹Nº›</a:t>
            </a:fld>
            <a:endParaRPr lang="es-ES"/>
          </a:p>
        </p:txBody>
      </p:sp>
    </p:spTree>
    <p:extLst>
      <p:ext uri="{BB962C8B-B14F-4D97-AF65-F5344CB8AC3E}">
        <p14:creationId xmlns:p14="http://schemas.microsoft.com/office/powerpoint/2010/main" val="28683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25D1D7-878D-0C76-A4BB-E1A450832F0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BA2E32-F912-0E79-7839-A56C7290D70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2D75E3-59D8-04E0-AEC9-06D5D9F1E8B4}"/>
              </a:ext>
            </a:extLst>
          </p:cNvPr>
          <p:cNvSpPr>
            <a:spLocks noGrp="1"/>
          </p:cNvSpPr>
          <p:nvPr>
            <p:ph type="dt" sz="half" idx="10"/>
          </p:nvPr>
        </p:nvSpPr>
        <p:spPr/>
        <p:txBody>
          <a:bodyPr/>
          <a:lstStyle/>
          <a:p>
            <a:fld id="{FE2AD0FB-7331-4DB2-8ECA-326B9FEB6A0A}" type="datetimeFigureOut">
              <a:rPr lang="es-ES" smtClean="0"/>
              <a:t>22/01/2024</a:t>
            </a:fld>
            <a:endParaRPr lang="es-ES"/>
          </a:p>
        </p:txBody>
      </p:sp>
      <p:sp>
        <p:nvSpPr>
          <p:cNvPr id="5" name="Marcador de pie de página 4">
            <a:extLst>
              <a:ext uri="{FF2B5EF4-FFF2-40B4-BE49-F238E27FC236}">
                <a16:creationId xmlns:a16="http://schemas.microsoft.com/office/drawing/2014/main" id="{5F21D7FD-D93E-F5A3-CAFA-27181BBF03E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3411D5-773D-B18E-6060-CDAC12ADC31C}"/>
              </a:ext>
            </a:extLst>
          </p:cNvPr>
          <p:cNvSpPr>
            <a:spLocks noGrp="1"/>
          </p:cNvSpPr>
          <p:nvPr>
            <p:ph type="sldNum" sz="quarter" idx="12"/>
          </p:nvPr>
        </p:nvSpPr>
        <p:spPr/>
        <p:txBody>
          <a:bodyPr/>
          <a:lstStyle/>
          <a:p>
            <a:fld id="{933EF8E6-AE1C-42BA-BEC0-F1470E3565EC}" type="slidenum">
              <a:rPr lang="es-ES" smtClean="0"/>
              <a:t>‹Nº›</a:t>
            </a:fld>
            <a:endParaRPr lang="es-ES"/>
          </a:p>
        </p:txBody>
      </p:sp>
    </p:spTree>
    <p:extLst>
      <p:ext uri="{BB962C8B-B14F-4D97-AF65-F5344CB8AC3E}">
        <p14:creationId xmlns:p14="http://schemas.microsoft.com/office/powerpoint/2010/main" val="402833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EE0023F-A032-69FE-0E04-10017F3E270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485CE6-01ED-9A68-F052-62D601CE0D5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CBB36A2-BBCC-5825-F6C6-FBAE9C8C3725}"/>
              </a:ext>
            </a:extLst>
          </p:cNvPr>
          <p:cNvSpPr>
            <a:spLocks noGrp="1"/>
          </p:cNvSpPr>
          <p:nvPr>
            <p:ph type="dt" sz="half" idx="10"/>
          </p:nvPr>
        </p:nvSpPr>
        <p:spPr/>
        <p:txBody>
          <a:bodyPr/>
          <a:lstStyle/>
          <a:p>
            <a:fld id="{FE2AD0FB-7331-4DB2-8ECA-326B9FEB6A0A}" type="datetimeFigureOut">
              <a:rPr lang="es-ES" smtClean="0"/>
              <a:t>22/01/2024</a:t>
            </a:fld>
            <a:endParaRPr lang="es-ES"/>
          </a:p>
        </p:txBody>
      </p:sp>
      <p:sp>
        <p:nvSpPr>
          <p:cNvPr id="5" name="Marcador de pie de página 4">
            <a:extLst>
              <a:ext uri="{FF2B5EF4-FFF2-40B4-BE49-F238E27FC236}">
                <a16:creationId xmlns:a16="http://schemas.microsoft.com/office/drawing/2014/main" id="{AD2DC7B3-C16D-3BFE-E673-9B16A2128A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0CB06E0-C6FD-E3E2-8795-7DC3E7EB3CD5}"/>
              </a:ext>
            </a:extLst>
          </p:cNvPr>
          <p:cNvSpPr>
            <a:spLocks noGrp="1"/>
          </p:cNvSpPr>
          <p:nvPr>
            <p:ph type="sldNum" sz="quarter" idx="12"/>
          </p:nvPr>
        </p:nvSpPr>
        <p:spPr/>
        <p:txBody>
          <a:bodyPr/>
          <a:lstStyle/>
          <a:p>
            <a:fld id="{933EF8E6-AE1C-42BA-BEC0-F1470E3565EC}" type="slidenum">
              <a:rPr lang="es-ES" smtClean="0"/>
              <a:t>‹Nº›</a:t>
            </a:fld>
            <a:endParaRPr lang="es-ES"/>
          </a:p>
        </p:txBody>
      </p:sp>
    </p:spTree>
    <p:extLst>
      <p:ext uri="{BB962C8B-B14F-4D97-AF65-F5344CB8AC3E}">
        <p14:creationId xmlns:p14="http://schemas.microsoft.com/office/powerpoint/2010/main" val="415271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ED6EC4-BF04-971C-CEF6-29A1ACF33A1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67A7629-1CA4-11AA-D959-08334D3C9BF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09B53DA-5CAE-A094-82AE-27093F5B3A5C}"/>
              </a:ext>
            </a:extLst>
          </p:cNvPr>
          <p:cNvSpPr>
            <a:spLocks noGrp="1"/>
          </p:cNvSpPr>
          <p:nvPr>
            <p:ph type="dt" sz="half" idx="10"/>
          </p:nvPr>
        </p:nvSpPr>
        <p:spPr/>
        <p:txBody>
          <a:bodyPr/>
          <a:lstStyle/>
          <a:p>
            <a:fld id="{FE2AD0FB-7331-4DB2-8ECA-326B9FEB6A0A}" type="datetimeFigureOut">
              <a:rPr lang="es-ES" smtClean="0"/>
              <a:t>22/01/2024</a:t>
            </a:fld>
            <a:endParaRPr lang="es-ES"/>
          </a:p>
        </p:txBody>
      </p:sp>
      <p:sp>
        <p:nvSpPr>
          <p:cNvPr id="5" name="Marcador de pie de página 4">
            <a:extLst>
              <a:ext uri="{FF2B5EF4-FFF2-40B4-BE49-F238E27FC236}">
                <a16:creationId xmlns:a16="http://schemas.microsoft.com/office/drawing/2014/main" id="{7A924006-68B4-F70A-BAF3-D06D1C0651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3046E48-C34B-2DB3-9587-D6D4547F408D}"/>
              </a:ext>
            </a:extLst>
          </p:cNvPr>
          <p:cNvSpPr>
            <a:spLocks noGrp="1"/>
          </p:cNvSpPr>
          <p:nvPr>
            <p:ph type="sldNum" sz="quarter" idx="12"/>
          </p:nvPr>
        </p:nvSpPr>
        <p:spPr/>
        <p:txBody>
          <a:bodyPr/>
          <a:lstStyle/>
          <a:p>
            <a:fld id="{933EF8E6-AE1C-42BA-BEC0-F1470E3565EC}" type="slidenum">
              <a:rPr lang="es-ES" smtClean="0"/>
              <a:t>‹Nº›</a:t>
            </a:fld>
            <a:endParaRPr lang="es-ES"/>
          </a:p>
        </p:txBody>
      </p:sp>
    </p:spTree>
    <p:extLst>
      <p:ext uri="{BB962C8B-B14F-4D97-AF65-F5344CB8AC3E}">
        <p14:creationId xmlns:p14="http://schemas.microsoft.com/office/powerpoint/2010/main" val="418682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C9EA4B-2D75-E85F-0581-2B5F629C23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9F39545-8250-D708-D535-CD3EFA1C14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0B78C43-CE9A-0144-1713-5940106A1B26}"/>
              </a:ext>
            </a:extLst>
          </p:cNvPr>
          <p:cNvSpPr>
            <a:spLocks noGrp="1"/>
          </p:cNvSpPr>
          <p:nvPr>
            <p:ph type="dt" sz="half" idx="10"/>
          </p:nvPr>
        </p:nvSpPr>
        <p:spPr/>
        <p:txBody>
          <a:bodyPr/>
          <a:lstStyle/>
          <a:p>
            <a:fld id="{FE2AD0FB-7331-4DB2-8ECA-326B9FEB6A0A}" type="datetimeFigureOut">
              <a:rPr lang="es-ES" smtClean="0"/>
              <a:t>22/01/2024</a:t>
            </a:fld>
            <a:endParaRPr lang="es-ES"/>
          </a:p>
        </p:txBody>
      </p:sp>
      <p:sp>
        <p:nvSpPr>
          <p:cNvPr id="5" name="Marcador de pie de página 4">
            <a:extLst>
              <a:ext uri="{FF2B5EF4-FFF2-40B4-BE49-F238E27FC236}">
                <a16:creationId xmlns:a16="http://schemas.microsoft.com/office/drawing/2014/main" id="{2A325F44-67B2-47D5-D677-D654F091E5B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43847C-CF5C-7E48-FC67-096258B7E394}"/>
              </a:ext>
            </a:extLst>
          </p:cNvPr>
          <p:cNvSpPr>
            <a:spLocks noGrp="1"/>
          </p:cNvSpPr>
          <p:nvPr>
            <p:ph type="sldNum" sz="quarter" idx="12"/>
          </p:nvPr>
        </p:nvSpPr>
        <p:spPr/>
        <p:txBody>
          <a:bodyPr/>
          <a:lstStyle/>
          <a:p>
            <a:fld id="{933EF8E6-AE1C-42BA-BEC0-F1470E3565EC}" type="slidenum">
              <a:rPr lang="es-ES" smtClean="0"/>
              <a:t>‹Nº›</a:t>
            </a:fld>
            <a:endParaRPr lang="es-ES"/>
          </a:p>
        </p:txBody>
      </p:sp>
    </p:spTree>
    <p:extLst>
      <p:ext uri="{BB962C8B-B14F-4D97-AF65-F5344CB8AC3E}">
        <p14:creationId xmlns:p14="http://schemas.microsoft.com/office/powerpoint/2010/main" val="1517991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456749-7962-8A0C-ED15-8462A29424A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0EA4897-AA11-28D8-ACC4-76485BA6F8B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AD0EAB9-43D1-BB36-DBFB-00490F793B4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5AAE6B-6AAF-7A47-17DD-2D28776D9B19}"/>
              </a:ext>
            </a:extLst>
          </p:cNvPr>
          <p:cNvSpPr>
            <a:spLocks noGrp="1"/>
          </p:cNvSpPr>
          <p:nvPr>
            <p:ph type="dt" sz="half" idx="10"/>
          </p:nvPr>
        </p:nvSpPr>
        <p:spPr/>
        <p:txBody>
          <a:bodyPr/>
          <a:lstStyle/>
          <a:p>
            <a:fld id="{FE2AD0FB-7331-4DB2-8ECA-326B9FEB6A0A}" type="datetimeFigureOut">
              <a:rPr lang="es-ES" smtClean="0"/>
              <a:t>22/01/2024</a:t>
            </a:fld>
            <a:endParaRPr lang="es-ES"/>
          </a:p>
        </p:txBody>
      </p:sp>
      <p:sp>
        <p:nvSpPr>
          <p:cNvPr id="6" name="Marcador de pie de página 5">
            <a:extLst>
              <a:ext uri="{FF2B5EF4-FFF2-40B4-BE49-F238E27FC236}">
                <a16:creationId xmlns:a16="http://schemas.microsoft.com/office/drawing/2014/main" id="{02E024FF-7892-3B2F-A288-1DC69A793B7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061E33-EB3C-213F-DD17-CC636621FB97}"/>
              </a:ext>
            </a:extLst>
          </p:cNvPr>
          <p:cNvSpPr>
            <a:spLocks noGrp="1"/>
          </p:cNvSpPr>
          <p:nvPr>
            <p:ph type="sldNum" sz="quarter" idx="12"/>
          </p:nvPr>
        </p:nvSpPr>
        <p:spPr/>
        <p:txBody>
          <a:bodyPr/>
          <a:lstStyle/>
          <a:p>
            <a:fld id="{933EF8E6-AE1C-42BA-BEC0-F1470E3565EC}" type="slidenum">
              <a:rPr lang="es-ES" smtClean="0"/>
              <a:t>‹Nº›</a:t>
            </a:fld>
            <a:endParaRPr lang="es-ES"/>
          </a:p>
        </p:txBody>
      </p:sp>
    </p:spTree>
    <p:extLst>
      <p:ext uri="{BB962C8B-B14F-4D97-AF65-F5344CB8AC3E}">
        <p14:creationId xmlns:p14="http://schemas.microsoft.com/office/powerpoint/2010/main" val="2716061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CDDC6B-0116-9739-7264-7383413C144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3A6E50-C0A9-172F-762A-197DA8DC98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57EC9E1-1A9A-0FE7-3C36-D9AC94CD27F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3F77074-DD17-C898-37E0-6C00A26CA2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355D0CA-6434-5886-2EF8-0D6A22EFF2E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8059D84-65D5-069A-6515-7796B1B27BB4}"/>
              </a:ext>
            </a:extLst>
          </p:cNvPr>
          <p:cNvSpPr>
            <a:spLocks noGrp="1"/>
          </p:cNvSpPr>
          <p:nvPr>
            <p:ph type="dt" sz="half" idx="10"/>
          </p:nvPr>
        </p:nvSpPr>
        <p:spPr/>
        <p:txBody>
          <a:bodyPr/>
          <a:lstStyle/>
          <a:p>
            <a:fld id="{FE2AD0FB-7331-4DB2-8ECA-326B9FEB6A0A}" type="datetimeFigureOut">
              <a:rPr lang="es-ES" smtClean="0"/>
              <a:t>22/01/2024</a:t>
            </a:fld>
            <a:endParaRPr lang="es-ES"/>
          </a:p>
        </p:txBody>
      </p:sp>
      <p:sp>
        <p:nvSpPr>
          <p:cNvPr id="8" name="Marcador de pie de página 7">
            <a:extLst>
              <a:ext uri="{FF2B5EF4-FFF2-40B4-BE49-F238E27FC236}">
                <a16:creationId xmlns:a16="http://schemas.microsoft.com/office/drawing/2014/main" id="{C81CA140-4061-BBB6-1BA9-234AB1E7AC1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5375B2C-36CB-788E-9524-BB60477A7E15}"/>
              </a:ext>
            </a:extLst>
          </p:cNvPr>
          <p:cNvSpPr>
            <a:spLocks noGrp="1"/>
          </p:cNvSpPr>
          <p:nvPr>
            <p:ph type="sldNum" sz="quarter" idx="12"/>
          </p:nvPr>
        </p:nvSpPr>
        <p:spPr/>
        <p:txBody>
          <a:bodyPr/>
          <a:lstStyle/>
          <a:p>
            <a:fld id="{933EF8E6-AE1C-42BA-BEC0-F1470E3565EC}" type="slidenum">
              <a:rPr lang="es-ES" smtClean="0"/>
              <a:t>‹Nº›</a:t>
            </a:fld>
            <a:endParaRPr lang="es-ES"/>
          </a:p>
        </p:txBody>
      </p:sp>
    </p:spTree>
    <p:extLst>
      <p:ext uri="{BB962C8B-B14F-4D97-AF65-F5344CB8AC3E}">
        <p14:creationId xmlns:p14="http://schemas.microsoft.com/office/powerpoint/2010/main" val="6487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03375-6BEA-C2D5-31AB-32D4D2A8DA6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64BFE05-8434-DDCB-7883-B7409E623830}"/>
              </a:ext>
            </a:extLst>
          </p:cNvPr>
          <p:cNvSpPr>
            <a:spLocks noGrp="1"/>
          </p:cNvSpPr>
          <p:nvPr>
            <p:ph type="dt" sz="half" idx="10"/>
          </p:nvPr>
        </p:nvSpPr>
        <p:spPr/>
        <p:txBody>
          <a:bodyPr/>
          <a:lstStyle/>
          <a:p>
            <a:fld id="{FE2AD0FB-7331-4DB2-8ECA-326B9FEB6A0A}" type="datetimeFigureOut">
              <a:rPr lang="es-ES" smtClean="0"/>
              <a:t>22/01/2024</a:t>
            </a:fld>
            <a:endParaRPr lang="es-ES"/>
          </a:p>
        </p:txBody>
      </p:sp>
      <p:sp>
        <p:nvSpPr>
          <p:cNvPr id="4" name="Marcador de pie de página 3">
            <a:extLst>
              <a:ext uri="{FF2B5EF4-FFF2-40B4-BE49-F238E27FC236}">
                <a16:creationId xmlns:a16="http://schemas.microsoft.com/office/drawing/2014/main" id="{B6A81736-6D74-A3BE-8367-02ED13446DB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DC28AF0-501D-FAED-767D-83ADD1C38823}"/>
              </a:ext>
            </a:extLst>
          </p:cNvPr>
          <p:cNvSpPr>
            <a:spLocks noGrp="1"/>
          </p:cNvSpPr>
          <p:nvPr>
            <p:ph type="sldNum" sz="quarter" idx="12"/>
          </p:nvPr>
        </p:nvSpPr>
        <p:spPr/>
        <p:txBody>
          <a:bodyPr/>
          <a:lstStyle/>
          <a:p>
            <a:fld id="{933EF8E6-AE1C-42BA-BEC0-F1470E3565EC}" type="slidenum">
              <a:rPr lang="es-ES" smtClean="0"/>
              <a:t>‹Nº›</a:t>
            </a:fld>
            <a:endParaRPr lang="es-ES"/>
          </a:p>
        </p:txBody>
      </p:sp>
    </p:spTree>
    <p:extLst>
      <p:ext uri="{BB962C8B-B14F-4D97-AF65-F5344CB8AC3E}">
        <p14:creationId xmlns:p14="http://schemas.microsoft.com/office/powerpoint/2010/main" val="2547454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4266F1-729B-B84C-3BAB-42790C2E3077}"/>
              </a:ext>
            </a:extLst>
          </p:cNvPr>
          <p:cNvSpPr>
            <a:spLocks noGrp="1"/>
          </p:cNvSpPr>
          <p:nvPr>
            <p:ph type="dt" sz="half" idx="10"/>
          </p:nvPr>
        </p:nvSpPr>
        <p:spPr/>
        <p:txBody>
          <a:bodyPr/>
          <a:lstStyle/>
          <a:p>
            <a:fld id="{FE2AD0FB-7331-4DB2-8ECA-326B9FEB6A0A}" type="datetimeFigureOut">
              <a:rPr lang="es-ES" smtClean="0"/>
              <a:t>22/01/2024</a:t>
            </a:fld>
            <a:endParaRPr lang="es-ES"/>
          </a:p>
        </p:txBody>
      </p:sp>
      <p:sp>
        <p:nvSpPr>
          <p:cNvPr id="3" name="Marcador de pie de página 2">
            <a:extLst>
              <a:ext uri="{FF2B5EF4-FFF2-40B4-BE49-F238E27FC236}">
                <a16:creationId xmlns:a16="http://schemas.microsoft.com/office/drawing/2014/main" id="{E3CAFADF-F95F-C661-6CD0-14D93022816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76A0E01-3CD4-772E-D816-FEBE42922115}"/>
              </a:ext>
            </a:extLst>
          </p:cNvPr>
          <p:cNvSpPr>
            <a:spLocks noGrp="1"/>
          </p:cNvSpPr>
          <p:nvPr>
            <p:ph type="sldNum" sz="quarter" idx="12"/>
          </p:nvPr>
        </p:nvSpPr>
        <p:spPr/>
        <p:txBody>
          <a:bodyPr/>
          <a:lstStyle/>
          <a:p>
            <a:fld id="{933EF8E6-AE1C-42BA-BEC0-F1470E3565EC}" type="slidenum">
              <a:rPr lang="es-ES" smtClean="0"/>
              <a:t>‹Nº›</a:t>
            </a:fld>
            <a:endParaRPr lang="es-ES"/>
          </a:p>
        </p:txBody>
      </p:sp>
    </p:spTree>
    <p:extLst>
      <p:ext uri="{BB962C8B-B14F-4D97-AF65-F5344CB8AC3E}">
        <p14:creationId xmlns:p14="http://schemas.microsoft.com/office/powerpoint/2010/main" val="217861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DF9F0-8344-05CA-396C-F555CB88BF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80A91A-297D-FD53-1EF5-0BB4973243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10AFE59-2294-EAD0-CC52-A62C11B26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AD3B16-79B7-ADA8-0D36-CDE68F57A202}"/>
              </a:ext>
            </a:extLst>
          </p:cNvPr>
          <p:cNvSpPr>
            <a:spLocks noGrp="1"/>
          </p:cNvSpPr>
          <p:nvPr>
            <p:ph type="dt" sz="half" idx="10"/>
          </p:nvPr>
        </p:nvSpPr>
        <p:spPr/>
        <p:txBody>
          <a:bodyPr/>
          <a:lstStyle/>
          <a:p>
            <a:fld id="{FE2AD0FB-7331-4DB2-8ECA-326B9FEB6A0A}" type="datetimeFigureOut">
              <a:rPr lang="es-ES" smtClean="0"/>
              <a:t>22/01/2024</a:t>
            </a:fld>
            <a:endParaRPr lang="es-ES"/>
          </a:p>
        </p:txBody>
      </p:sp>
      <p:sp>
        <p:nvSpPr>
          <p:cNvPr id="6" name="Marcador de pie de página 5">
            <a:extLst>
              <a:ext uri="{FF2B5EF4-FFF2-40B4-BE49-F238E27FC236}">
                <a16:creationId xmlns:a16="http://schemas.microsoft.com/office/drawing/2014/main" id="{08211299-53F0-3B85-A41C-4766035D4B0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67EC8BB-6ADB-288B-8907-020CB36E9D66}"/>
              </a:ext>
            </a:extLst>
          </p:cNvPr>
          <p:cNvSpPr>
            <a:spLocks noGrp="1"/>
          </p:cNvSpPr>
          <p:nvPr>
            <p:ph type="sldNum" sz="quarter" idx="12"/>
          </p:nvPr>
        </p:nvSpPr>
        <p:spPr/>
        <p:txBody>
          <a:bodyPr/>
          <a:lstStyle/>
          <a:p>
            <a:fld id="{933EF8E6-AE1C-42BA-BEC0-F1470E3565EC}" type="slidenum">
              <a:rPr lang="es-ES" smtClean="0"/>
              <a:t>‹Nº›</a:t>
            </a:fld>
            <a:endParaRPr lang="es-ES"/>
          </a:p>
        </p:txBody>
      </p:sp>
    </p:spTree>
    <p:extLst>
      <p:ext uri="{BB962C8B-B14F-4D97-AF65-F5344CB8AC3E}">
        <p14:creationId xmlns:p14="http://schemas.microsoft.com/office/powerpoint/2010/main" val="227162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B43FC8-F982-9034-86A3-7C0645FCA4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85CE66-35FC-4DFA-5520-648EEC8B99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375B25D-A82E-2D3C-7DB9-907A0715E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74CA30-AA5B-F74E-8553-4BBB9F0DBE41}"/>
              </a:ext>
            </a:extLst>
          </p:cNvPr>
          <p:cNvSpPr>
            <a:spLocks noGrp="1"/>
          </p:cNvSpPr>
          <p:nvPr>
            <p:ph type="dt" sz="half" idx="10"/>
          </p:nvPr>
        </p:nvSpPr>
        <p:spPr/>
        <p:txBody>
          <a:bodyPr/>
          <a:lstStyle/>
          <a:p>
            <a:fld id="{FE2AD0FB-7331-4DB2-8ECA-326B9FEB6A0A}" type="datetimeFigureOut">
              <a:rPr lang="es-ES" smtClean="0"/>
              <a:t>22/01/2024</a:t>
            </a:fld>
            <a:endParaRPr lang="es-ES"/>
          </a:p>
        </p:txBody>
      </p:sp>
      <p:sp>
        <p:nvSpPr>
          <p:cNvPr id="6" name="Marcador de pie de página 5">
            <a:extLst>
              <a:ext uri="{FF2B5EF4-FFF2-40B4-BE49-F238E27FC236}">
                <a16:creationId xmlns:a16="http://schemas.microsoft.com/office/drawing/2014/main" id="{EFA2DC66-49A9-CBCC-3E06-0429A171FEE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2062D3-F5A4-D09A-FB8D-30BE1219C9C7}"/>
              </a:ext>
            </a:extLst>
          </p:cNvPr>
          <p:cNvSpPr>
            <a:spLocks noGrp="1"/>
          </p:cNvSpPr>
          <p:nvPr>
            <p:ph type="sldNum" sz="quarter" idx="12"/>
          </p:nvPr>
        </p:nvSpPr>
        <p:spPr/>
        <p:txBody>
          <a:bodyPr/>
          <a:lstStyle/>
          <a:p>
            <a:fld id="{933EF8E6-AE1C-42BA-BEC0-F1470E3565EC}" type="slidenum">
              <a:rPr lang="es-ES" smtClean="0"/>
              <a:t>‹Nº›</a:t>
            </a:fld>
            <a:endParaRPr lang="es-ES"/>
          </a:p>
        </p:txBody>
      </p:sp>
    </p:spTree>
    <p:extLst>
      <p:ext uri="{BB962C8B-B14F-4D97-AF65-F5344CB8AC3E}">
        <p14:creationId xmlns:p14="http://schemas.microsoft.com/office/powerpoint/2010/main" val="3697960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D40258-B330-CEE2-1754-F499BAE813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6E84A9-23B5-37DC-D7C0-A28DDB796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80057C-BE98-FE12-DCAE-6309321A75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AD0FB-7331-4DB2-8ECA-326B9FEB6A0A}" type="datetimeFigureOut">
              <a:rPr lang="es-ES" smtClean="0"/>
              <a:t>22/01/2024</a:t>
            </a:fld>
            <a:endParaRPr lang="es-ES"/>
          </a:p>
        </p:txBody>
      </p:sp>
      <p:sp>
        <p:nvSpPr>
          <p:cNvPr id="5" name="Marcador de pie de página 4">
            <a:extLst>
              <a:ext uri="{FF2B5EF4-FFF2-40B4-BE49-F238E27FC236}">
                <a16:creationId xmlns:a16="http://schemas.microsoft.com/office/drawing/2014/main" id="{48B3E2E0-A8C3-ED8B-7E1F-D3459966B1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E448FCEC-9E60-4FF9-FB18-562101E1F1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EF8E6-AE1C-42BA-BEC0-F1470E3565EC}" type="slidenum">
              <a:rPr lang="es-ES" smtClean="0"/>
              <a:t>‹Nº›</a:t>
            </a:fld>
            <a:endParaRPr lang="es-ES"/>
          </a:p>
        </p:txBody>
      </p:sp>
    </p:spTree>
    <p:extLst>
      <p:ext uri="{BB962C8B-B14F-4D97-AF65-F5344CB8AC3E}">
        <p14:creationId xmlns:p14="http://schemas.microsoft.com/office/powerpoint/2010/main" val="502670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rtve.es/play/videos/programa/testimonios-desbanda/680147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6AC8412-69F1-F070-CFD1-C8361DD5A20F}"/>
              </a:ext>
            </a:extLst>
          </p:cNvPr>
          <p:cNvPicPr>
            <a:picLocks noChangeAspect="1"/>
          </p:cNvPicPr>
          <p:nvPr/>
        </p:nvPicPr>
        <p:blipFill>
          <a:blip r:embed="rId2"/>
          <a:stretch>
            <a:fillRect/>
          </a:stretch>
        </p:blipFill>
        <p:spPr>
          <a:xfrm>
            <a:off x="457201" y="0"/>
            <a:ext cx="11096056" cy="6858000"/>
          </a:xfrm>
          <a:prstGeom prst="rect">
            <a:avLst/>
          </a:prstGeom>
        </p:spPr>
      </p:pic>
    </p:spTree>
    <p:extLst>
      <p:ext uri="{BB962C8B-B14F-4D97-AF65-F5344CB8AC3E}">
        <p14:creationId xmlns:p14="http://schemas.microsoft.com/office/powerpoint/2010/main" val="2456263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8D723076-908C-0233-032C-6ACF7FE29137}"/>
              </a:ext>
            </a:extLst>
          </p:cNvPr>
          <p:cNvPicPr>
            <a:picLocks noChangeAspect="1"/>
          </p:cNvPicPr>
          <p:nvPr/>
        </p:nvPicPr>
        <p:blipFill>
          <a:blip r:embed="rId2"/>
          <a:stretch>
            <a:fillRect/>
          </a:stretch>
        </p:blipFill>
        <p:spPr>
          <a:xfrm>
            <a:off x="3292418" y="643467"/>
            <a:ext cx="5607163" cy="5571066"/>
          </a:xfrm>
          <a:prstGeom prst="rect">
            <a:avLst/>
          </a:prstGeom>
        </p:spPr>
      </p:pic>
      <p:pic>
        <p:nvPicPr>
          <p:cNvPr id="2" name="Imagen 1">
            <a:extLst>
              <a:ext uri="{FF2B5EF4-FFF2-40B4-BE49-F238E27FC236}">
                <a16:creationId xmlns:a16="http://schemas.microsoft.com/office/drawing/2014/main" id="{11A46800-4353-703F-FA37-A8BC7E7A9B4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9409295">
            <a:off x="58059" y="581928"/>
            <a:ext cx="2562583" cy="1838582"/>
          </a:xfrm>
          <a:prstGeom prst="rect">
            <a:avLst/>
          </a:prstGeom>
        </p:spPr>
      </p:pic>
    </p:spTree>
    <p:extLst>
      <p:ext uri="{BB962C8B-B14F-4D97-AF65-F5344CB8AC3E}">
        <p14:creationId xmlns:p14="http://schemas.microsoft.com/office/powerpoint/2010/main" val="1202018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BD45CCE8-A151-5ADF-7AEE-3A89FCC86B62}"/>
              </a:ext>
            </a:extLst>
          </p:cNvPr>
          <p:cNvPicPr>
            <a:picLocks noChangeAspect="1"/>
          </p:cNvPicPr>
          <p:nvPr/>
        </p:nvPicPr>
        <p:blipFill>
          <a:blip r:embed="rId2"/>
          <a:stretch>
            <a:fillRect/>
          </a:stretch>
        </p:blipFill>
        <p:spPr>
          <a:xfrm>
            <a:off x="815370" y="643467"/>
            <a:ext cx="10561260" cy="5571066"/>
          </a:xfrm>
          <a:prstGeom prst="rect">
            <a:avLst/>
          </a:prstGeom>
        </p:spPr>
      </p:pic>
    </p:spTree>
    <p:extLst>
      <p:ext uri="{BB962C8B-B14F-4D97-AF65-F5344CB8AC3E}">
        <p14:creationId xmlns:p14="http://schemas.microsoft.com/office/powerpoint/2010/main" val="1623263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4">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6">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a:extLst>
              <a:ext uri="{FF2B5EF4-FFF2-40B4-BE49-F238E27FC236}">
                <a16:creationId xmlns:a16="http://schemas.microsoft.com/office/drawing/2014/main" id="{51DD0D60-23BC-C9BE-870C-0E19BC6EFDB6}"/>
              </a:ext>
            </a:extLst>
          </p:cNvPr>
          <p:cNvPicPr>
            <a:picLocks noChangeAspect="1"/>
          </p:cNvPicPr>
          <p:nvPr/>
        </p:nvPicPr>
        <p:blipFill rotWithShape="1">
          <a:blip r:embed="rId2"/>
          <a:srcRect l="3465" r="15776"/>
          <a:stretch/>
        </p:blipFill>
        <p:spPr>
          <a:xfrm>
            <a:off x="643467" y="643467"/>
            <a:ext cx="5372099" cy="5571066"/>
          </a:xfrm>
          <a:prstGeom prst="rect">
            <a:avLst/>
          </a:prstGeom>
        </p:spPr>
      </p:pic>
      <p:pic>
        <p:nvPicPr>
          <p:cNvPr id="6" name="Imagen 5">
            <a:extLst>
              <a:ext uri="{FF2B5EF4-FFF2-40B4-BE49-F238E27FC236}">
                <a16:creationId xmlns:a16="http://schemas.microsoft.com/office/drawing/2014/main" id="{A77C4F99-49E0-B4BD-B75D-E61C7C2C351B}"/>
              </a:ext>
            </a:extLst>
          </p:cNvPr>
          <p:cNvPicPr>
            <a:picLocks noChangeAspect="1"/>
          </p:cNvPicPr>
          <p:nvPr/>
        </p:nvPicPr>
        <p:blipFill rotWithShape="1">
          <a:blip r:embed="rId3"/>
          <a:srcRect l="18140" r="31477" b="1"/>
          <a:stretch/>
        </p:blipFill>
        <p:spPr>
          <a:xfrm>
            <a:off x="6176432" y="643467"/>
            <a:ext cx="5372100" cy="5571066"/>
          </a:xfrm>
          <a:prstGeom prst="rect">
            <a:avLst/>
          </a:prstGeom>
        </p:spPr>
      </p:pic>
    </p:spTree>
    <p:extLst>
      <p:ext uri="{BB962C8B-B14F-4D97-AF65-F5344CB8AC3E}">
        <p14:creationId xmlns:p14="http://schemas.microsoft.com/office/powerpoint/2010/main" val="4035302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1DFC369C-E846-38E0-E79F-6DDE2891112D}"/>
              </a:ext>
            </a:extLst>
          </p:cNvPr>
          <p:cNvPicPr>
            <a:picLocks noGrp="1" noChangeAspect="1"/>
          </p:cNvPicPr>
          <p:nvPr>
            <p:ph idx="1"/>
          </p:nvPr>
        </p:nvPicPr>
        <p:blipFill rotWithShape="1">
          <a:blip r:embed="rId2"/>
          <a:srcRect l="3111" r="1" b="1"/>
          <a:stretch/>
        </p:blipFill>
        <p:spPr>
          <a:xfrm>
            <a:off x="20" y="10"/>
            <a:ext cx="12191980" cy="6857990"/>
          </a:xfrm>
          <a:prstGeom prst="rect">
            <a:avLst/>
          </a:prstGeom>
        </p:spPr>
      </p:pic>
    </p:spTree>
    <p:extLst>
      <p:ext uri="{BB962C8B-B14F-4D97-AF65-F5344CB8AC3E}">
        <p14:creationId xmlns:p14="http://schemas.microsoft.com/office/powerpoint/2010/main" val="4186214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F4FCC3BC-046E-A0B9-9BDF-B6F2E224512D}"/>
              </a:ext>
            </a:extLst>
          </p:cNvPr>
          <p:cNvPicPr>
            <a:picLocks noChangeAspect="1"/>
          </p:cNvPicPr>
          <p:nvPr/>
        </p:nvPicPr>
        <p:blipFill rotWithShape="1">
          <a:blip r:embed="rId2"/>
          <a:srcRect t="277" r="2" b="11617"/>
          <a:stretch/>
        </p:blipFill>
        <p:spPr>
          <a:xfrm>
            <a:off x="1155547" y="637762"/>
            <a:ext cx="9889808" cy="5576770"/>
          </a:xfrm>
          <a:prstGeom prst="rect">
            <a:avLst/>
          </a:prstGeom>
        </p:spPr>
      </p:pic>
    </p:spTree>
    <p:extLst>
      <p:ext uri="{BB962C8B-B14F-4D97-AF65-F5344CB8AC3E}">
        <p14:creationId xmlns:p14="http://schemas.microsoft.com/office/powerpoint/2010/main" val="1104517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CA08D56B-C04F-24CF-FD49-EAD942D74421}"/>
              </a:ext>
            </a:extLst>
          </p:cNvPr>
          <p:cNvPicPr>
            <a:picLocks noGrp="1" noChangeAspect="1"/>
          </p:cNvPicPr>
          <p:nvPr>
            <p:ph idx="1"/>
          </p:nvPr>
        </p:nvPicPr>
        <p:blipFill rotWithShape="1">
          <a:blip r:embed="rId2"/>
          <a:srcRect t="31885" b="5151"/>
          <a:stretch/>
        </p:blipFill>
        <p:spPr>
          <a:xfrm>
            <a:off x="976251" y="942538"/>
            <a:ext cx="7163222" cy="4808332"/>
          </a:xfrm>
          <a:prstGeom prst="rect">
            <a:avLst/>
          </a:prstGeom>
          <a:effectLst/>
        </p:spPr>
      </p:pic>
      <p:pic>
        <p:nvPicPr>
          <p:cNvPr id="2" name="Imagen 1">
            <a:extLst>
              <a:ext uri="{FF2B5EF4-FFF2-40B4-BE49-F238E27FC236}">
                <a16:creationId xmlns:a16="http://schemas.microsoft.com/office/drawing/2014/main" id="{D844754F-4708-2580-E648-C9487CAA8F1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9562583">
            <a:off x="9334443" y="4581701"/>
            <a:ext cx="2562583" cy="1838582"/>
          </a:xfrm>
          <a:prstGeom prst="rect">
            <a:avLst/>
          </a:prstGeom>
        </p:spPr>
      </p:pic>
      <p:pic>
        <p:nvPicPr>
          <p:cNvPr id="3" name="Imagen 2">
            <a:extLst>
              <a:ext uri="{FF2B5EF4-FFF2-40B4-BE49-F238E27FC236}">
                <a16:creationId xmlns:a16="http://schemas.microsoft.com/office/drawing/2014/main" id="{6D56A690-BA3C-278B-0553-0D951A3C805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200107">
            <a:off x="8949147" y="3656876"/>
            <a:ext cx="1525415" cy="1094443"/>
          </a:xfrm>
          <a:prstGeom prst="rect">
            <a:avLst/>
          </a:prstGeom>
        </p:spPr>
      </p:pic>
    </p:spTree>
    <p:extLst>
      <p:ext uri="{BB962C8B-B14F-4D97-AF65-F5344CB8AC3E}">
        <p14:creationId xmlns:p14="http://schemas.microsoft.com/office/powerpoint/2010/main" val="1956284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D2A9FB7B-CCDB-F6C9-A29D-A1577BAC6762}"/>
              </a:ext>
            </a:extLst>
          </p:cNvPr>
          <p:cNvPicPr>
            <a:picLocks noGrp="1" noChangeAspect="1"/>
          </p:cNvPicPr>
          <p:nvPr>
            <p:ph idx="1"/>
          </p:nvPr>
        </p:nvPicPr>
        <p:blipFill>
          <a:blip r:embed="rId2"/>
          <a:stretch>
            <a:fillRect/>
          </a:stretch>
        </p:blipFill>
        <p:spPr>
          <a:xfrm>
            <a:off x="815370" y="643467"/>
            <a:ext cx="10561260" cy="5571066"/>
          </a:xfrm>
          <a:prstGeom prst="rect">
            <a:avLst/>
          </a:prstGeom>
        </p:spPr>
      </p:pic>
      <p:pic>
        <p:nvPicPr>
          <p:cNvPr id="3" name="Imagen 2">
            <a:extLst>
              <a:ext uri="{FF2B5EF4-FFF2-40B4-BE49-F238E27FC236}">
                <a16:creationId xmlns:a16="http://schemas.microsoft.com/office/drawing/2014/main" id="{4AAAE45D-BC9D-9B37-7FDD-78BC18AE2426}"/>
              </a:ext>
            </a:extLst>
          </p:cNvPr>
          <p:cNvPicPr>
            <a:picLocks noChangeAspect="1"/>
          </p:cNvPicPr>
          <p:nvPr/>
        </p:nvPicPr>
        <p:blipFill>
          <a:blip r:embed="rId3"/>
          <a:stretch>
            <a:fillRect/>
          </a:stretch>
        </p:blipFill>
        <p:spPr>
          <a:xfrm>
            <a:off x="0" y="5177268"/>
            <a:ext cx="2306260" cy="1037265"/>
          </a:xfrm>
          <a:prstGeom prst="rect">
            <a:avLst/>
          </a:prstGeom>
        </p:spPr>
      </p:pic>
    </p:spTree>
    <p:extLst>
      <p:ext uri="{BB962C8B-B14F-4D97-AF65-F5344CB8AC3E}">
        <p14:creationId xmlns:p14="http://schemas.microsoft.com/office/powerpoint/2010/main" val="1050862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useBgFill="1">
        <p:nvSpPr>
          <p:cNvPr id="1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EC2D6DD8-FAD6-401D-9DE6-71DD04C980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4" name="Color">
              <a:extLst>
                <a:ext uri="{FF2B5EF4-FFF2-40B4-BE49-F238E27FC236}">
                  <a16:creationId xmlns:a16="http://schemas.microsoft.com/office/drawing/2014/main" id="{1BAD33E9-3181-4B0F-B82D-384777D81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CF64871D-491F-4731-8BF2-391FF2F06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8" name="Freeform: Shape 2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pic>
        <p:nvPicPr>
          <p:cNvPr id="5" name="Marcador de contenido 4">
            <a:extLst>
              <a:ext uri="{FF2B5EF4-FFF2-40B4-BE49-F238E27FC236}">
                <a16:creationId xmlns:a16="http://schemas.microsoft.com/office/drawing/2014/main" id="{1D442998-4002-1271-3E59-B1A6FE85CE98}"/>
              </a:ext>
            </a:extLst>
          </p:cNvPr>
          <p:cNvPicPr>
            <a:picLocks noChangeAspect="1"/>
          </p:cNvPicPr>
          <p:nvPr/>
        </p:nvPicPr>
        <p:blipFill rotWithShape="1">
          <a:blip r:embed="rId2"/>
          <a:srcRect t="3851" r="1" b="2994"/>
          <a:stretch/>
        </p:blipFill>
        <p:spPr>
          <a:xfrm>
            <a:off x="643130" y="598259"/>
            <a:ext cx="10889442" cy="5680742"/>
          </a:xfrm>
          <a:prstGeom prst="rect">
            <a:avLst/>
          </a:prstGeom>
        </p:spPr>
      </p:pic>
    </p:spTree>
    <p:extLst>
      <p:ext uri="{BB962C8B-B14F-4D97-AF65-F5344CB8AC3E}">
        <p14:creationId xmlns:p14="http://schemas.microsoft.com/office/powerpoint/2010/main" val="3098188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4DBF6D10-C7A4-8EF9-7631-508B36913EBF}"/>
              </a:ext>
            </a:extLst>
          </p:cNvPr>
          <p:cNvPicPr>
            <a:picLocks noGrp="1" noChangeAspect="1"/>
          </p:cNvPicPr>
          <p:nvPr>
            <p:ph idx="1"/>
          </p:nvPr>
        </p:nvPicPr>
        <p:blipFill rotWithShape="1">
          <a:blip r:embed="rId2"/>
          <a:srcRect t="11175" r="-2" b="4137"/>
          <a:stretch/>
        </p:blipFill>
        <p:spPr>
          <a:xfrm>
            <a:off x="1155547" y="637762"/>
            <a:ext cx="9889808" cy="5576770"/>
          </a:xfrm>
          <a:prstGeom prst="rect">
            <a:avLst/>
          </a:prstGeom>
        </p:spPr>
      </p:pic>
    </p:spTree>
    <p:extLst>
      <p:ext uri="{BB962C8B-B14F-4D97-AF65-F5344CB8AC3E}">
        <p14:creationId xmlns:p14="http://schemas.microsoft.com/office/powerpoint/2010/main" val="3676764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BC47D9A2-2926-4510-0E75-0B2E540F0E99}"/>
              </a:ext>
            </a:extLst>
          </p:cNvPr>
          <p:cNvPicPr>
            <a:picLocks noChangeAspect="1"/>
          </p:cNvPicPr>
          <p:nvPr/>
        </p:nvPicPr>
        <p:blipFill rotWithShape="1">
          <a:blip r:embed="rId2"/>
          <a:srcRect l="1836" r="-1" b="-1"/>
          <a:stretch/>
        </p:blipFill>
        <p:spPr>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spTree>
    <p:extLst>
      <p:ext uri="{BB962C8B-B14F-4D97-AF65-F5344CB8AC3E}">
        <p14:creationId xmlns:p14="http://schemas.microsoft.com/office/powerpoint/2010/main" val="4244999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A643676-5892-B6BF-D81F-EAA3A5992777}"/>
              </a:ext>
            </a:extLst>
          </p:cNvPr>
          <p:cNvPicPr>
            <a:picLocks noChangeAspect="1"/>
          </p:cNvPicPr>
          <p:nvPr/>
        </p:nvPicPr>
        <p:blipFill rotWithShape="1">
          <a:blip r:embed="rId2"/>
          <a:srcRect l="1853" r="1917" b="-1"/>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10" name="Group 9">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1" name="Freeform: Shape 10">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5" name="Freeform: Shape 14">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6" name="CuadroTexto 5">
            <a:extLst>
              <a:ext uri="{FF2B5EF4-FFF2-40B4-BE49-F238E27FC236}">
                <a16:creationId xmlns:a16="http://schemas.microsoft.com/office/drawing/2014/main" id="{7ABA8AF9-46DB-6304-57AC-3435E69283C9}"/>
              </a:ext>
            </a:extLst>
          </p:cNvPr>
          <p:cNvSpPr txBox="1"/>
          <p:nvPr/>
        </p:nvSpPr>
        <p:spPr>
          <a:xfrm>
            <a:off x="326571" y="348343"/>
            <a:ext cx="2939143" cy="830997"/>
          </a:xfrm>
          <a:prstGeom prst="rect">
            <a:avLst/>
          </a:prstGeom>
          <a:noFill/>
        </p:spPr>
        <p:txBody>
          <a:bodyPr wrap="square" rtlCol="0">
            <a:spAutoFit/>
          </a:bodyPr>
          <a:lstStyle/>
          <a:p>
            <a:r>
              <a:rPr lang="es-ES" sz="2400" b="1" dirty="0">
                <a:solidFill>
                  <a:srgbClr val="92D050"/>
                </a:solidFill>
              </a:rPr>
              <a:t>MÁLAGA </a:t>
            </a:r>
          </a:p>
          <a:p>
            <a:r>
              <a:rPr lang="es-ES" sz="2400" b="1" dirty="0">
                <a:solidFill>
                  <a:srgbClr val="92D050"/>
                </a:solidFill>
              </a:rPr>
              <a:t>ENERO 1937</a:t>
            </a:r>
          </a:p>
        </p:txBody>
      </p:sp>
      <p:sp>
        <p:nvSpPr>
          <p:cNvPr id="7" name="CuadroTexto 6">
            <a:extLst>
              <a:ext uri="{FF2B5EF4-FFF2-40B4-BE49-F238E27FC236}">
                <a16:creationId xmlns:a16="http://schemas.microsoft.com/office/drawing/2014/main" id="{17313EC7-561F-69A1-0F34-3E221C14508C}"/>
              </a:ext>
            </a:extLst>
          </p:cNvPr>
          <p:cNvSpPr txBox="1"/>
          <p:nvPr/>
        </p:nvSpPr>
        <p:spPr>
          <a:xfrm>
            <a:off x="397121" y="1624348"/>
            <a:ext cx="3420176" cy="5078313"/>
          </a:xfrm>
          <a:prstGeom prst="rect">
            <a:avLst/>
          </a:prstGeom>
          <a:noFill/>
        </p:spPr>
        <p:txBody>
          <a:bodyPr wrap="square" rtlCol="0">
            <a:spAutoFit/>
          </a:bodyPr>
          <a:lstStyle/>
          <a:p>
            <a:r>
              <a:rPr lang="es-ES" dirty="0">
                <a:solidFill>
                  <a:schemeClr val="bg1"/>
                </a:solidFill>
              </a:rPr>
              <a:t>Tras la caída de Granada (agosto 1936) y de gran parte de las poblaciones occidentales, Málaga queda como península republicana  que debe ser tomada por su importancia:</a:t>
            </a:r>
          </a:p>
          <a:p>
            <a:endParaRPr lang="es-ES" dirty="0">
              <a:solidFill>
                <a:schemeClr val="bg1"/>
              </a:solidFill>
            </a:endParaRPr>
          </a:p>
          <a:p>
            <a:r>
              <a:rPr lang="es-ES" dirty="0">
                <a:solidFill>
                  <a:schemeClr val="bg1"/>
                </a:solidFill>
              </a:rPr>
              <a:t>-Gran puerto en el Mediterráneo.</a:t>
            </a:r>
          </a:p>
          <a:p>
            <a:endParaRPr lang="es-ES" dirty="0">
              <a:solidFill>
                <a:schemeClr val="bg1"/>
              </a:solidFill>
            </a:endParaRPr>
          </a:p>
          <a:p>
            <a:r>
              <a:rPr lang="es-ES" dirty="0">
                <a:solidFill>
                  <a:schemeClr val="bg1"/>
                </a:solidFill>
              </a:rPr>
              <a:t>-Facilita comunicación con Marruecos.</a:t>
            </a:r>
          </a:p>
          <a:p>
            <a:endParaRPr lang="es-ES" dirty="0">
              <a:solidFill>
                <a:schemeClr val="bg1"/>
              </a:solidFill>
            </a:endParaRPr>
          </a:p>
          <a:p>
            <a:r>
              <a:rPr lang="es-ES" dirty="0">
                <a:solidFill>
                  <a:schemeClr val="bg1"/>
                </a:solidFill>
              </a:rPr>
              <a:t>-Aleja la amenaza sobre Granada.</a:t>
            </a:r>
          </a:p>
          <a:p>
            <a:endParaRPr lang="es-ES" dirty="0">
              <a:solidFill>
                <a:schemeClr val="bg1"/>
              </a:solidFill>
            </a:endParaRPr>
          </a:p>
          <a:p>
            <a:r>
              <a:rPr lang="es-ES" dirty="0">
                <a:solidFill>
                  <a:schemeClr val="bg1"/>
                </a:solidFill>
              </a:rPr>
              <a:t>-Gran victoria a la moral republicana al ser una ciudad de izquierdas y con fuerte movimiento obrero. </a:t>
            </a:r>
          </a:p>
        </p:txBody>
      </p:sp>
    </p:spTree>
    <p:extLst>
      <p:ext uri="{BB962C8B-B14F-4D97-AF65-F5344CB8AC3E}">
        <p14:creationId xmlns:p14="http://schemas.microsoft.com/office/powerpoint/2010/main" val="3549090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Foto en blanco y negro de un niño con un caballo&#10;&#10;Descripción generada automáticamente con confianza media">
            <a:extLst>
              <a:ext uri="{FF2B5EF4-FFF2-40B4-BE49-F238E27FC236}">
                <a16:creationId xmlns:a16="http://schemas.microsoft.com/office/drawing/2014/main" id="{49BCD35E-24DA-0559-A657-0FB90E1BC574}"/>
              </a:ext>
            </a:extLst>
          </p:cNvPr>
          <p:cNvPicPr>
            <a:picLocks noChangeAspect="1"/>
          </p:cNvPicPr>
          <p:nvPr/>
        </p:nvPicPr>
        <p:blipFill rotWithShape="1">
          <a:blip r:embed="rId2"/>
          <a:srcRect r="28960" b="-1"/>
          <a:stretch/>
        </p:blipFill>
        <p:spPr>
          <a:xfrm>
            <a:off x="643467" y="643467"/>
            <a:ext cx="5372099" cy="5571066"/>
          </a:xfrm>
          <a:prstGeom prst="rect">
            <a:avLst/>
          </a:prstGeom>
        </p:spPr>
      </p:pic>
      <p:pic>
        <p:nvPicPr>
          <p:cNvPr id="7" name="Imagen 6" descr="Imagen en blanco y negro de un grupo de personas en medio de campo&#10;&#10;Descripción generada automáticamente">
            <a:extLst>
              <a:ext uri="{FF2B5EF4-FFF2-40B4-BE49-F238E27FC236}">
                <a16:creationId xmlns:a16="http://schemas.microsoft.com/office/drawing/2014/main" id="{15AAC495-E406-E936-8541-C001DA7E4865}"/>
              </a:ext>
            </a:extLst>
          </p:cNvPr>
          <p:cNvPicPr>
            <a:picLocks noChangeAspect="1"/>
          </p:cNvPicPr>
          <p:nvPr/>
        </p:nvPicPr>
        <p:blipFill rotWithShape="1">
          <a:blip r:embed="rId3"/>
          <a:srcRect l="19122" r="26396" b="1"/>
          <a:stretch/>
        </p:blipFill>
        <p:spPr>
          <a:xfrm>
            <a:off x="6176432" y="643467"/>
            <a:ext cx="5372100" cy="5571066"/>
          </a:xfrm>
          <a:prstGeom prst="rect">
            <a:avLst/>
          </a:prstGeom>
        </p:spPr>
      </p:pic>
    </p:spTree>
    <p:extLst>
      <p:ext uri="{BB962C8B-B14F-4D97-AF65-F5344CB8AC3E}">
        <p14:creationId xmlns:p14="http://schemas.microsoft.com/office/powerpoint/2010/main" val="3771914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4613B4A9-1C7C-4729-A016-AB42D3979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327480F7-9674-46C7-DF34-CCDEDA464677}"/>
              </a:ext>
            </a:extLst>
          </p:cNvPr>
          <p:cNvPicPr>
            <a:picLocks noChangeAspect="1"/>
          </p:cNvPicPr>
          <p:nvPr/>
        </p:nvPicPr>
        <p:blipFill rotWithShape="1">
          <a:blip r:embed="rId2"/>
          <a:srcRect t="15604" r="1" b="1"/>
          <a:stretch/>
        </p:blipFill>
        <p:spPr>
          <a:xfrm>
            <a:off x="329316" y="10"/>
            <a:ext cx="11862684" cy="6857990"/>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p:spPr>
      </p:pic>
    </p:spTree>
    <p:extLst>
      <p:ext uri="{BB962C8B-B14F-4D97-AF65-F5344CB8AC3E}">
        <p14:creationId xmlns:p14="http://schemas.microsoft.com/office/powerpoint/2010/main" val="1289522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1C9C822E-2B7C-49F8-9A54-03C10B4D389D}"/>
              </a:ext>
            </a:extLst>
          </p:cNvPr>
          <p:cNvPicPr>
            <a:picLocks noGrp="1" noChangeAspect="1"/>
          </p:cNvPicPr>
          <p:nvPr>
            <p:ph idx="1"/>
          </p:nvPr>
        </p:nvPicPr>
        <p:blipFill>
          <a:blip r:embed="rId2"/>
          <a:stretch>
            <a:fillRect/>
          </a:stretch>
        </p:blipFill>
        <p:spPr>
          <a:xfrm>
            <a:off x="1574585" y="0"/>
            <a:ext cx="10360741" cy="6858000"/>
          </a:xfrm>
        </p:spPr>
      </p:pic>
    </p:spTree>
    <p:extLst>
      <p:ext uri="{BB962C8B-B14F-4D97-AF65-F5344CB8AC3E}">
        <p14:creationId xmlns:p14="http://schemas.microsoft.com/office/powerpoint/2010/main" val="2584864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2"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Imagen 4">
            <a:extLst>
              <a:ext uri="{FF2B5EF4-FFF2-40B4-BE49-F238E27FC236}">
                <a16:creationId xmlns:a16="http://schemas.microsoft.com/office/drawing/2014/main" id="{9F2DCA96-47ED-12DD-E6CF-DC9E3E9B01AA}"/>
              </a:ext>
            </a:extLst>
          </p:cNvPr>
          <p:cNvPicPr>
            <a:picLocks noChangeAspect="1"/>
          </p:cNvPicPr>
          <p:nvPr/>
        </p:nvPicPr>
        <p:blipFill>
          <a:blip r:embed="rId2"/>
          <a:stretch>
            <a:fillRect/>
          </a:stretch>
        </p:blipFill>
        <p:spPr>
          <a:xfrm>
            <a:off x="2142309" y="-32217"/>
            <a:ext cx="9744891" cy="6847762"/>
          </a:xfrm>
          <a:prstGeom prst="rect">
            <a:avLst/>
          </a:prstGeom>
        </p:spPr>
      </p:pic>
      <p:pic>
        <p:nvPicPr>
          <p:cNvPr id="2" name="Imagen 1">
            <a:extLst>
              <a:ext uri="{FF2B5EF4-FFF2-40B4-BE49-F238E27FC236}">
                <a16:creationId xmlns:a16="http://schemas.microsoft.com/office/drawing/2014/main" id="{9EE9C278-248D-E65C-6F28-C066BE310E3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20787227">
            <a:off x="-224673" y="4040033"/>
            <a:ext cx="3604939" cy="2586443"/>
          </a:xfrm>
          <a:prstGeom prst="rect">
            <a:avLst/>
          </a:prstGeom>
        </p:spPr>
      </p:pic>
    </p:spTree>
    <p:extLst>
      <p:ext uri="{BB962C8B-B14F-4D97-AF65-F5344CB8AC3E}">
        <p14:creationId xmlns:p14="http://schemas.microsoft.com/office/powerpoint/2010/main" val="3707966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FE63A2E7-D4CF-FEED-819E-5B2B4B01FE35}"/>
              </a:ext>
            </a:extLst>
          </p:cNvPr>
          <p:cNvPicPr>
            <a:picLocks noGrp="1" noChangeAspect="1"/>
          </p:cNvPicPr>
          <p:nvPr>
            <p:ph idx="1"/>
          </p:nvPr>
        </p:nvPicPr>
        <p:blipFill>
          <a:blip r:embed="rId2"/>
          <a:stretch>
            <a:fillRect/>
          </a:stretch>
        </p:blipFill>
        <p:spPr>
          <a:xfrm>
            <a:off x="1099595" y="-9461"/>
            <a:ext cx="11596939" cy="6867461"/>
          </a:xfrm>
        </p:spPr>
      </p:pic>
      <p:pic>
        <p:nvPicPr>
          <p:cNvPr id="3" name="Imagen 2">
            <a:extLst>
              <a:ext uri="{FF2B5EF4-FFF2-40B4-BE49-F238E27FC236}">
                <a16:creationId xmlns:a16="http://schemas.microsoft.com/office/drawing/2014/main" id="{9023B5A8-FE81-7C10-9EA8-1EA2BFE4A0E1}"/>
              </a:ext>
            </a:extLst>
          </p:cNvPr>
          <p:cNvPicPr>
            <a:picLocks noChangeAspect="1"/>
          </p:cNvPicPr>
          <p:nvPr/>
        </p:nvPicPr>
        <p:blipFill>
          <a:blip r:embed="rId3"/>
          <a:stretch>
            <a:fillRect/>
          </a:stretch>
        </p:blipFill>
        <p:spPr>
          <a:xfrm>
            <a:off x="0" y="5678520"/>
            <a:ext cx="2306260" cy="1037265"/>
          </a:xfrm>
          <a:prstGeom prst="rect">
            <a:avLst/>
          </a:prstGeom>
        </p:spPr>
      </p:pic>
    </p:spTree>
    <p:extLst>
      <p:ext uri="{BB962C8B-B14F-4D97-AF65-F5344CB8AC3E}">
        <p14:creationId xmlns:p14="http://schemas.microsoft.com/office/powerpoint/2010/main" val="2507056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C6240A88-BE14-8B20-25E4-ADAB41CE963D}"/>
              </a:ext>
            </a:extLst>
          </p:cNvPr>
          <p:cNvPicPr>
            <a:picLocks noChangeAspect="1"/>
          </p:cNvPicPr>
          <p:nvPr/>
        </p:nvPicPr>
        <p:blipFill>
          <a:blip r:embed="rId2"/>
          <a:stretch>
            <a:fillRect/>
          </a:stretch>
        </p:blipFill>
        <p:spPr>
          <a:xfrm>
            <a:off x="643467" y="689103"/>
            <a:ext cx="10905066" cy="5479794"/>
          </a:xfrm>
          <a:prstGeom prst="rect">
            <a:avLst/>
          </a:prstGeom>
        </p:spPr>
      </p:pic>
    </p:spTree>
    <p:extLst>
      <p:ext uri="{BB962C8B-B14F-4D97-AF65-F5344CB8AC3E}">
        <p14:creationId xmlns:p14="http://schemas.microsoft.com/office/powerpoint/2010/main" val="3548771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9340956-2248-66A0-B67D-61BBB6052314}"/>
              </a:ext>
            </a:extLst>
          </p:cNvPr>
          <p:cNvPicPr>
            <a:picLocks noChangeAspect="1"/>
          </p:cNvPicPr>
          <p:nvPr/>
        </p:nvPicPr>
        <p:blipFill rotWithShape="1">
          <a:blip r:embed="rId2"/>
          <a:srcRect t="13628" r="-2" b="6188"/>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10" name="Group 9">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1" name="Freeform: Shape 10">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5" name="Freeform: Shape 14">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625572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8" name="Rectangle 147">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CDCE3580-9474-5DEF-A2B4-72F92789CF78}"/>
              </a:ext>
            </a:extLst>
          </p:cNvPr>
          <p:cNvPicPr>
            <a:picLocks noChangeAspect="1"/>
          </p:cNvPicPr>
          <p:nvPr/>
        </p:nvPicPr>
        <p:blipFill rotWithShape="1">
          <a:blip r:embed="rId2"/>
          <a:srcRect b="3134"/>
          <a:stretch/>
        </p:blipFill>
        <p:spPr>
          <a:xfrm>
            <a:off x="-1" y="190"/>
            <a:ext cx="8128855" cy="5291194"/>
          </a:xfrm>
          <a:prstGeom prst="rect">
            <a:avLst/>
          </a:prstGeom>
        </p:spPr>
      </p:pic>
      <p:sp>
        <p:nvSpPr>
          <p:cNvPr id="150" name="Rectangle 14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a:extLst>
              <a:ext uri="{FF2B5EF4-FFF2-40B4-BE49-F238E27FC236}">
                <a16:creationId xmlns:a16="http://schemas.microsoft.com/office/drawing/2014/main" id="{1C566603-6CF0-AC74-322C-18CAB79C125A}"/>
              </a:ext>
            </a:extLst>
          </p:cNvPr>
          <p:cNvSpPr txBox="1"/>
          <p:nvPr/>
        </p:nvSpPr>
        <p:spPr>
          <a:xfrm>
            <a:off x="323385" y="5419494"/>
            <a:ext cx="7805469" cy="1114454"/>
          </a:xfrm>
          <a:prstGeom prst="rect">
            <a:avLst/>
          </a:prstGeom>
        </p:spPr>
        <p:txBody>
          <a:bodyPr vert="horz" lIns="91440" tIns="45720" rIns="91440" bIns="45720" rtlCol="0" anchor="ctr">
            <a:normAutofit fontScale="77500" lnSpcReduction="20000"/>
          </a:bodyPr>
          <a:lstStyle/>
          <a:p>
            <a:pPr>
              <a:lnSpc>
                <a:spcPct val="90000"/>
              </a:lnSpc>
              <a:spcBef>
                <a:spcPct val="0"/>
              </a:spcBef>
              <a:spcAft>
                <a:spcPts val="600"/>
              </a:spcAft>
            </a:pPr>
            <a:r>
              <a:rPr lang="en-US" sz="5200" b="1" kern="1200" dirty="0">
                <a:solidFill>
                  <a:srgbClr val="FFFFFF"/>
                </a:solidFill>
                <a:latin typeface="+mj-lt"/>
                <a:ea typeface="+mj-ea"/>
                <a:cs typeface="+mj-cs"/>
              </a:rPr>
              <a:t>NORMAN BETHUNEY – HAZEN SIZE</a:t>
            </a:r>
          </a:p>
          <a:p>
            <a:pPr>
              <a:lnSpc>
                <a:spcPct val="90000"/>
              </a:lnSpc>
              <a:spcBef>
                <a:spcPct val="0"/>
              </a:spcBef>
              <a:spcAft>
                <a:spcPts val="600"/>
              </a:spcAft>
            </a:pPr>
            <a:r>
              <a:rPr lang="en-US" sz="2600" b="1" dirty="0" err="1">
                <a:solidFill>
                  <a:srgbClr val="FFFFFF"/>
                </a:solidFill>
                <a:latin typeface="+mj-lt"/>
                <a:ea typeface="+mj-ea"/>
                <a:cs typeface="+mj-cs"/>
              </a:rPr>
              <a:t>Crónicas</a:t>
            </a:r>
            <a:r>
              <a:rPr lang="en-US" sz="2600" b="1" dirty="0">
                <a:solidFill>
                  <a:srgbClr val="FFFFFF"/>
                </a:solidFill>
                <a:latin typeface="+mj-lt"/>
                <a:ea typeface="+mj-ea"/>
                <a:cs typeface="+mj-cs"/>
              </a:rPr>
              <a:t> </a:t>
            </a:r>
            <a:r>
              <a:rPr lang="en-US" sz="2600" b="1" dirty="0" err="1">
                <a:solidFill>
                  <a:srgbClr val="FFFFFF"/>
                </a:solidFill>
                <a:latin typeface="+mj-lt"/>
                <a:ea typeface="+mj-ea"/>
                <a:cs typeface="+mj-cs"/>
              </a:rPr>
              <a:t>publicadas</a:t>
            </a:r>
            <a:r>
              <a:rPr lang="en-US" sz="2600" b="1" dirty="0">
                <a:solidFill>
                  <a:srgbClr val="FFFFFF"/>
                </a:solidFill>
                <a:latin typeface="+mj-lt"/>
                <a:ea typeface="+mj-ea"/>
                <a:cs typeface="+mj-cs"/>
              </a:rPr>
              <a:t> en 1937 “El </a:t>
            </a:r>
            <a:r>
              <a:rPr lang="en-US" sz="2600" b="1" dirty="0" err="1">
                <a:solidFill>
                  <a:srgbClr val="FFFFFF"/>
                </a:solidFill>
                <a:latin typeface="+mj-lt"/>
                <a:ea typeface="+mj-ea"/>
                <a:cs typeface="+mj-cs"/>
              </a:rPr>
              <a:t>crimen</a:t>
            </a:r>
            <a:r>
              <a:rPr lang="en-US" sz="2600" b="1" dirty="0">
                <a:solidFill>
                  <a:srgbClr val="FFFFFF"/>
                </a:solidFill>
                <a:latin typeface="+mj-lt"/>
                <a:ea typeface="+mj-ea"/>
                <a:cs typeface="+mj-cs"/>
              </a:rPr>
              <a:t> de la Carretera de Málaga”.</a:t>
            </a:r>
          </a:p>
          <a:p>
            <a:pPr>
              <a:lnSpc>
                <a:spcPct val="90000"/>
              </a:lnSpc>
              <a:spcBef>
                <a:spcPct val="0"/>
              </a:spcBef>
              <a:spcAft>
                <a:spcPts val="600"/>
              </a:spcAft>
            </a:pPr>
            <a:r>
              <a:rPr lang="en-US" sz="2600" b="1" dirty="0">
                <a:solidFill>
                  <a:srgbClr val="FFFFFF"/>
                </a:solidFill>
                <a:latin typeface="+mj-lt"/>
                <a:ea typeface="+mj-ea"/>
                <a:cs typeface="+mj-cs"/>
              </a:rPr>
              <a:t> (</a:t>
            </a:r>
            <a:r>
              <a:rPr lang="en-US" sz="2600" b="1" dirty="0" err="1">
                <a:solidFill>
                  <a:srgbClr val="FFFFFF"/>
                </a:solidFill>
                <a:latin typeface="+mj-lt"/>
                <a:ea typeface="+mj-ea"/>
                <a:cs typeface="+mj-cs"/>
              </a:rPr>
              <a:t>reeditadas</a:t>
            </a:r>
            <a:r>
              <a:rPr lang="en-US" sz="2600" b="1" dirty="0">
                <a:solidFill>
                  <a:srgbClr val="FFFFFF"/>
                </a:solidFill>
                <a:latin typeface="+mj-lt"/>
                <a:ea typeface="+mj-ea"/>
                <a:cs typeface="+mj-cs"/>
              </a:rPr>
              <a:t> </a:t>
            </a:r>
            <a:r>
              <a:rPr lang="en-US" sz="2600" b="1" dirty="0" err="1">
                <a:solidFill>
                  <a:srgbClr val="FFFFFF"/>
                </a:solidFill>
                <a:latin typeface="+mj-lt"/>
                <a:ea typeface="+mj-ea"/>
                <a:cs typeface="+mj-cs"/>
              </a:rPr>
              <a:t>por</a:t>
            </a:r>
            <a:r>
              <a:rPr lang="en-US" sz="2600" b="1" dirty="0">
                <a:solidFill>
                  <a:srgbClr val="FFFFFF"/>
                </a:solidFill>
                <a:latin typeface="+mj-lt"/>
                <a:ea typeface="+mj-ea"/>
                <a:cs typeface="+mj-cs"/>
              </a:rPr>
              <a:t> Pepitas de Calabaza 2022)</a:t>
            </a:r>
            <a:endParaRPr lang="en-US" sz="2600" b="1" kern="1200" dirty="0">
              <a:solidFill>
                <a:srgbClr val="FFFFFF"/>
              </a:solidFill>
              <a:latin typeface="+mj-lt"/>
              <a:ea typeface="+mj-ea"/>
              <a:cs typeface="+mj-cs"/>
            </a:endParaRPr>
          </a:p>
        </p:txBody>
      </p:sp>
      <p:sp>
        <p:nvSpPr>
          <p:cNvPr id="154" name="Rectangle 15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52C62DB0-5CF9-3C04-4725-F5ED879A7BB8}"/>
              </a:ext>
            </a:extLst>
          </p:cNvPr>
          <p:cNvPicPr>
            <a:picLocks noChangeAspect="1"/>
          </p:cNvPicPr>
          <p:nvPr/>
        </p:nvPicPr>
        <p:blipFill rotWithShape="1">
          <a:blip r:embed="rId3"/>
          <a:srcRect t="6937" r="-2" b="-2"/>
          <a:stretch/>
        </p:blipFill>
        <p:spPr>
          <a:xfrm>
            <a:off x="8128856" y="1"/>
            <a:ext cx="4063143" cy="5291384"/>
          </a:xfrm>
          <a:prstGeom prst="rect">
            <a:avLst/>
          </a:prstGeom>
        </p:spPr>
      </p:pic>
      <p:pic>
        <p:nvPicPr>
          <p:cNvPr id="2" name="Imagen 1">
            <a:extLst>
              <a:ext uri="{FF2B5EF4-FFF2-40B4-BE49-F238E27FC236}">
                <a16:creationId xmlns:a16="http://schemas.microsoft.com/office/drawing/2014/main" id="{A44C53D4-3C72-4929-22AB-286E9AA9368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9010" l="436" r="99129">
                        <a14:foregroundMark x1="436" y1="990" x2="6318" y2="1650"/>
                        <a14:foregroundMark x1="6318" y1="1650" x2="12200" y2="1320"/>
                        <a14:foregroundMark x1="12200" y1="1320" x2="33987" y2="17492"/>
                        <a14:foregroundMark x1="33987" y1="17492" x2="20697" y2="25083"/>
                        <a14:foregroundMark x1="20697" y1="25083" x2="12636" y2="25083"/>
                        <a14:foregroundMark x1="12636" y1="25083" x2="12636" y2="24752"/>
                        <a14:foregroundMark x1="11765" y1="27393" x2="5882" y2="23762"/>
                        <a14:foregroundMark x1="5882" y1="23762" x2="1743" y2="14521"/>
                        <a14:foregroundMark x1="1743" y1="14521" x2="2397" y2="5281"/>
                        <a14:foregroundMark x1="2397" y1="5281" x2="2397" y2="4950"/>
                        <a14:foregroundMark x1="436" y1="35314" x2="8279" y2="57426"/>
                        <a14:foregroundMark x1="8279" y1="57426" x2="8715" y2="83498"/>
                        <a14:foregroundMark x1="8715" y1="83498" x2="8715" y2="83498"/>
                        <a14:foregroundMark x1="15904" y1="95050" x2="32898" y2="91089"/>
                        <a14:foregroundMark x1="9586" y1="96370" x2="27887" y2="99010"/>
                        <a14:foregroundMark x1="31590" y1="52145" x2="31590" y2="52145"/>
                        <a14:foregroundMark x1="27015" y1="44224" x2="27015" y2="44224"/>
                        <a14:foregroundMark x1="20479" y1="39604" x2="32244" y2="39604"/>
                        <a14:foregroundMark x1="32244" y1="39604" x2="33333" y2="51155"/>
                        <a14:foregroundMark x1="33333" y1="51155" x2="30937" y2="63696"/>
                        <a14:foregroundMark x1="30937" y1="63696" x2="30283" y2="65017"/>
                        <a14:foregroundMark x1="17865" y1="38614" x2="26580" y2="35974"/>
                        <a14:foregroundMark x1="26580" y1="35974" x2="38344" y2="38284"/>
                        <a14:foregroundMark x1="38344" y1="38284" x2="30937" y2="70957"/>
                        <a14:foregroundMark x1="30937" y1="70957" x2="26144" y2="62376"/>
                        <a14:foregroundMark x1="26144" y1="62376" x2="25054" y2="51155"/>
                        <a14:foregroundMark x1="25054" y1="51155" x2="21569" y2="41254"/>
                        <a14:foregroundMark x1="21569" y1="41254" x2="21351" y2="40924"/>
                        <a14:foregroundMark x1="33333" y1="97360" x2="36819" y2="91089"/>
                        <a14:foregroundMark x1="98257" y1="60066" x2="87582" y2="65677"/>
                        <a14:foregroundMark x1="87582" y1="65677" x2="82353" y2="72607"/>
                        <a14:foregroundMark x1="82353" y1="72607" x2="81699" y2="81188"/>
                        <a14:foregroundMark x1="81699" y1="81188" x2="90414" y2="83498"/>
                        <a14:foregroundMark x1="90414" y1="83498" x2="96078" y2="82838"/>
                        <a14:foregroundMark x1="96078" y1="82838" x2="99129" y2="69967"/>
                        <a14:foregroundMark x1="99129" y1="69967" x2="98693" y2="60726"/>
                        <a14:backgroundMark x1="8497" y1="31023" x2="8497" y2="31023"/>
                        <a14:backgroundMark x1="40741" y1="10561" x2="40741" y2="10561"/>
                        <a14:backgroundMark x1="41612" y1="48515" x2="41612" y2="48515"/>
                        <a14:backgroundMark x1="654" y1="95380" x2="654" y2="95380"/>
                        <a14:backgroundMark x1="52505" y1="55446" x2="52505" y2="55446"/>
                        <a14:backgroundMark x1="21133" y1="77228" x2="21133" y2="77228"/>
                      </a14:backgroundRemoval>
                    </a14:imgEffect>
                  </a14:imgLayer>
                </a14:imgProps>
              </a:ext>
            </a:extLst>
          </a:blip>
          <a:stretch>
            <a:fillRect/>
          </a:stretch>
        </p:blipFill>
        <p:spPr>
          <a:xfrm>
            <a:off x="9675131" y="5307025"/>
            <a:ext cx="2516867" cy="1594923"/>
          </a:xfrm>
          <a:prstGeom prst="rect">
            <a:avLst/>
          </a:prstGeom>
        </p:spPr>
      </p:pic>
    </p:spTree>
    <p:extLst>
      <p:ext uri="{BB962C8B-B14F-4D97-AF65-F5344CB8AC3E}">
        <p14:creationId xmlns:p14="http://schemas.microsoft.com/office/powerpoint/2010/main" val="1820579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6" name="Oval 15">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6" name="Straight Connector 2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32" name="Straight Connector 31">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0" name="Straight Connector 3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6" name="CuadroTexto 5">
            <a:extLst>
              <a:ext uri="{FF2B5EF4-FFF2-40B4-BE49-F238E27FC236}">
                <a16:creationId xmlns:a16="http://schemas.microsoft.com/office/drawing/2014/main" id="{D12E4E96-7E93-300F-5556-85FD935064C2}"/>
              </a:ext>
            </a:extLst>
          </p:cNvPr>
          <p:cNvSpPr txBox="1"/>
          <p:nvPr/>
        </p:nvSpPr>
        <p:spPr>
          <a:xfrm>
            <a:off x="626590" y="3591253"/>
            <a:ext cx="11054373" cy="2854179"/>
          </a:xfrm>
          <a:prstGeom prst="rect">
            <a:avLst/>
          </a:prstGeom>
          <a:noFill/>
        </p:spPr>
        <p:txBody>
          <a:bodyPr vert="horz" lIns="91440" tIns="45720" rIns="91440" bIns="45720" rtlCol="0" anchor="t">
            <a:normAutofit fontScale="70000" lnSpcReduction="20000"/>
          </a:bodyPr>
          <a:lstStyle/>
          <a:p>
            <a:pPr algn="ctr">
              <a:lnSpc>
                <a:spcPct val="90000"/>
              </a:lnSpc>
              <a:spcAft>
                <a:spcPts val="600"/>
              </a:spcAft>
            </a:pPr>
            <a:r>
              <a:rPr lang="en-US" sz="2600" b="1" dirty="0">
                <a:solidFill>
                  <a:schemeClr val="bg1"/>
                </a:solidFill>
              </a:rPr>
              <a:t>LA CARRETERA DE LA MUERTE:    TRAYECTO MÁLAGA- ALMERÍA:  241 KM (</a:t>
            </a:r>
            <a:r>
              <a:rPr lang="es-ES" sz="2600" b="0" i="0" dirty="0">
                <a:solidFill>
                  <a:schemeClr val="bg1"/>
                </a:solidFill>
                <a:effectLst/>
                <a:latin typeface="Noto Serif SC"/>
              </a:rPr>
              <a:t>actual N-340)</a:t>
            </a:r>
          </a:p>
          <a:p>
            <a:pPr algn="ctr">
              <a:lnSpc>
                <a:spcPct val="90000"/>
              </a:lnSpc>
              <a:spcAft>
                <a:spcPts val="600"/>
              </a:spcAft>
            </a:pPr>
            <a:endParaRPr lang="es-ES" sz="2600" b="0" i="0" dirty="0">
              <a:solidFill>
                <a:schemeClr val="bg1"/>
              </a:solidFill>
              <a:effectLst/>
              <a:latin typeface="Noto Serif SC"/>
            </a:endParaRPr>
          </a:p>
          <a:p>
            <a:pPr algn="ctr">
              <a:lnSpc>
                <a:spcPct val="115000"/>
              </a:lnSpc>
              <a:spcAft>
                <a:spcPts val="600"/>
              </a:spcAft>
            </a:pPr>
            <a:r>
              <a:rPr lang="es-ES" sz="2600" kern="1200" dirty="0">
                <a:solidFill>
                  <a:schemeClr val="bg1"/>
                </a:solidFill>
                <a:effectLst/>
                <a:latin typeface="Calibri" panose="020F0502020204030204" pitchFamily="34" charset="0"/>
                <a:ea typeface="Times New Roman" panose="02020603050405020304" pitchFamily="18" charset="0"/>
              </a:rPr>
              <a:t>'Imaginaos 150.000 hombres, mujeres y niños que huyen en busca de refugio, temerosos del ejército nacionalista del general Queipo de Llano. No hay más que un camino. No hay más vía de escape. La ciudad que buscan es Almería, y hay que andar hasta allí cerca de 200 kilómetros (...) Tienen que caminar mujeres, ancianos y niños... tambaleándose, tropezando, abriéndose los pies en los pedernales polvorientos, mientras que los fascistas los bombardean sin piedad desde los aviones y los cañonean desde el mar’.)</a:t>
            </a:r>
            <a:endParaRPr lang="es-ES" sz="2600" dirty="0">
              <a:solidFill>
                <a:schemeClr val="bg1"/>
              </a:solidFill>
              <a:effectLst/>
              <a:latin typeface="Times New Roman" panose="02020603050405020304" pitchFamily="18" charset="0"/>
              <a:ea typeface="Times New Roman" panose="02020603050405020304" pitchFamily="18" charset="0"/>
            </a:endParaRPr>
          </a:p>
          <a:p>
            <a:pPr algn="ctr">
              <a:lnSpc>
                <a:spcPct val="90000"/>
              </a:lnSpc>
              <a:spcAft>
                <a:spcPts val="600"/>
              </a:spcAft>
            </a:pPr>
            <a:endParaRPr lang="es-ES" sz="2300" b="0" i="0" dirty="0">
              <a:solidFill>
                <a:schemeClr val="bg1"/>
              </a:solidFill>
              <a:effectLst/>
            </a:endParaRPr>
          </a:p>
          <a:p>
            <a:pPr>
              <a:lnSpc>
                <a:spcPct val="90000"/>
              </a:lnSpc>
              <a:spcAft>
                <a:spcPts val="600"/>
              </a:spcAft>
            </a:pPr>
            <a:r>
              <a:rPr lang="es-ES" sz="2400" b="0" i="0" dirty="0">
                <a:solidFill>
                  <a:schemeClr val="bg1"/>
                </a:solidFill>
                <a:effectLst/>
                <a:latin typeface="Noto Serif SC"/>
              </a:rPr>
              <a:t>						libreta de anotaciones de Norman </a:t>
            </a:r>
            <a:r>
              <a:rPr lang="es-ES" sz="2400" b="0" i="0" dirty="0" err="1">
                <a:solidFill>
                  <a:schemeClr val="bg1"/>
                </a:solidFill>
                <a:effectLst/>
                <a:latin typeface="Noto Serif SC"/>
              </a:rPr>
              <a:t>Bethune</a:t>
            </a:r>
            <a:endParaRPr lang="en-US" sz="2400" b="1" dirty="0">
              <a:solidFill>
                <a:schemeClr val="bg1"/>
              </a:solidFill>
            </a:endParaRPr>
          </a:p>
        </p:txBody>
      </p:sp>
      <p:pic>
        <p:nvPicPr>
          <p:cNvPr id="3" name="Imagen 2">
            <a:extLst>
              <a:ext uri="{FF2B5EF4-FFF2-40B4-BE49-F238E27FC236}">
                <a16:creationId xmlns:a16="http://schemas.microsoft.com/office/drawing/2014/main" id="{49323495-1B87-5160-C870-9DA7AB421E01}"/>
              </a:ext>
            </a:extLst>
          </p:cNvPr>
          <p:cNvPicPr>
            <a:picLocks noChangeAspect="1"/>
          </p:cNvPicPr>
          <p:nvPr/>
        </p:nvPicPr>
        <p:blipFill>
          <a:blip r:embed="rId2"/>
          <a:stretch>
            <a:fillRect/>
          </a:stretch>
        </p:blipFill>
        <p:spPr>
          <a:xfrm>
            <a:off x="528126" y="474089"/>
            <a:ext cx="11054373" cy="2854180"/>
          </a:xfrm>
          <a:prstGeom prst="rect">
            <a:avLst/>
          </a:prstGeom>
        </p:spPr>
      </p:pic>
      <p:pic>
        <p:nvPicPr>
          <p:cNvPr id="5" name="Imagen 4">
            <a:extLst>
              <a:ext uri="{FF2B5EF4-FFF2-40B4-BE49-F238E27FC236}">
                <a16:creationId xmlns:a16="http://schemas.microsoft.com/office/drawing/2014/main" id="{ECF7F59A-D181-8917-305C-7914620600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9010" l="436" r="99129">
                        <a14:foregroundMark x1="436" y1="990" x2="6318" y2="1650"/>
                        <a14:foregroundMark x1="6318" y1="1650" x2="12200" y2="1320"/>
                        <a14:foregroundMark x1="12200" y1="1320" x2="33987" y2="17492"/>
                        <a14:foregroundMark x1="33987" y1="17492" x2="20697" y2="25083"/>
                        <a14:foregroundMark x1="20697" y1="25083" x2="12636" y2="25083"/>
                        <a14:foregroundMark x1="12636" y1="25083" x2="12636" y2="24752"/>
                        <a14:foregroundMark x1="11765" y1="27393" x2="5882" y2="23762"/>
                        <a14:foregroundMark x1="5882" y1="23762" x2="1743" y2="14521"/>
                        <a14:foregroundMark x1="1743" y1="14521" x2="2397" y2="5281"/>
                        <a14:foregroundMark x1="2397" y1="5281" x2="2397" y2="4950"/>
                        <a14:foregroundMark x1="436" y1="35314" x2="8279" y2="57426"/>
                        <a14:foregroundMark x1="8279" y1="57426" x2="8715" y2="83498"/>
                        <a14:foregroundMark x1="8715" y1="83498" x2="8715" y2="83498"/>
                        <a14:foregroundMark x1="15904" y1="95050" x2="32898" y2="91089"/>
                        <a14:foregroundMark x1="9586" y1="96370" x2="27887" y2="99010"/>
                        <a14:foregroundMark x1="31590" y1="52145" x2="31590" y2="52145"/>
                        <a14:foregroundMark x1="27015" y1="44224" x2="27015" y2="44224"/>
                        <a14:foregroundMark x1="20479" y1="39604" x2="32244" y2="39604"/>
                        <a14:foregroundMark x1="32244" y1="39604" x2="33333" y2="51155"/>
                        <a14:foregroundMark x1="33333" y1="51155" x2="30937" y2="63696"/>
                        <a14:foregroundMark x1="30937" y1="63696" x2="30283" y2="65017"/>
                        <a14:foregroundMark x1="17865" y1="38614" x2="26580" y2="35974"/>
                        <a14:foregroundMark x1="26580" y1="35974" x2="38344" y2="38284"/>
                        <a14:foregroundMark x1="38344" y1="38284" x2="30937" y2="70957"/>
                        <a14:foregroundMark x1="30937" y1="70957" x2="26144" y2="62376"/>
                        <a14:foregroundMark x1="26144" y1="62376" x2="25054" y2="51155"/>
                        <a14:foregroundMark x1="25054" y1="51155" x2="21569" y2="41254"/>
                        <a14:foregroundMark x1="21569" y1="41254" x2="21351" y2="40924"/>
                        <a14:foregroundMark x1="33333" y1="97360" x2="36819" y2="91089"/>
                        <a14:foregroundMark x1="98257" y1="60066" x2="87582" y2="65677"/>
                        <a14:foregroundMark x1="87582" y1="65677" x2="82353" y2="72607"/>
                        <a14:foregroundMark x1="82353" y1="72607" x2="81699" y2="81188"/>
                        <a14:foregroundMark x1="81699" y1="81188" x2="90414" y2="83498"/>
                        <a14:foregroundMark x1="90414" y1="83498" x2="96078" y2="82838"/>
                        <a14:foregroundMark x1="96078" y1="82838" x2="99129" y2="69967"/>
                        <a14:foregroundMark x1="99129" y1="69967" x2="98693" y2="60726"/>
                        <a14:backgroundMark x1="8497" y1="31023" x2="8497" y2="31023"/>
                        <a14:backgroundMark x1="40741" y1="10561" x2="40741" y2="10561"/>
                        <a14:backgroundMark x1="41612" y1="48515" x2="41612" y2="48515"/>
                        <a14:backgroundMark x1="654" y1="95380" x2="654" y2="95380"/>
                        <a14:backgroundMark x1="52505" y1="55446" x2="52505" y2="55446"/>
                        <a14:backgroundMark x1="21133" y1="77228" x2="21133" y2="77228"/>
                      </a14:backgroundRemoval>
                    </a14:imgEffect>
                  </a14:imgLayer>
                </a14:imgProps>
              </a:ext>
            </a:extLst>
          </a:blip>
          <a:stretch>
            <a:fillRect/>
          </a:stretch>
        </p:blipFill>
        <p:spPr>
          <a:xfrm>
            <a:off x="-3048" y="5219784"/>
            <a:ext cx="2429408" cy="1603727"/>
          </a:xfrm>
          <a:prstGeom prst="rect">
            <a:avLst/>
          </a:prstGeom>
        </p:spPr>
      </p:pic>
    </p:spTree>
    <p:extLst>
      <p:ext uri="{BB962C8B-B14F-4D97-AF65-F5344CB8AC3E}">
        <p14:creationId xmlns:p14="http://schemas.microsoft.com/office/powerpoint/2010/main" val="1383294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A0B2EF72-8716-29D5-390E-2F7772B2D35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2800" b="1" kern="1200">
                <a:solidFill>
                  <a:srgbClr val="FFFFFF"/>
                </a:solidFill>
                <a:latin typeface="+mj-lt"/>
                <a:ea typeface="+mj-ea"/>
                <a:cs typeface="+mj-cs"/>
              </a:rPr>
              <a:t>RECONSTRUCCIÓN DEL RELATO HISTÓRICO</a:t>
            </a:r>
          </a:p>
        </p:txBody>
      </p:sp>
      <p:sp>
        <p:nvSpPr>
          <p:cNvPr id="4" name="CuadroTexto 3">
            <a:extLst>
              <a:ext uri="{FF2B5EF4-FFF2-40B4-BE49-F238E27FC236}">
                <a16:creationId xmlns:a16="http://schemas.microsoft.com/office/drawing/2014/main" id="{0FCDED61-3F34-B4DB-7D22-43DD0A50EEEE}"/>
              </a:ext>
            </a:extLst>
          </p:cNvPr>
          <p:cNvSpPr txBox="1"/>
          <p:nvPr/>
        </p:nvSpPr>
        <p:spPr>
          <a:xfrm>
            <a:off x="4425549" y="257839"/>
            <a:ext cx="7365015" cy="1927225"/>
          </a:xfrm>
          <a:prstGeom prst="rect">
            <a:avLst/>
          </a:prstGeom>
          <a:noFill/>
        </p:spPr>
        <p:txBody>
          <a:bodyPr wrap="square" rtlCol="0" anchor="t">
            <a:normAutofit/>
          </a:bodyPr>
          <a:lstStyle/>
          <a:p>
            <a:pPr>
              <a:lnSpc>
                <a:spcPct val="90000"/>
              </a:lnSpc>
              <a:spcAft>
                <a:spcPts val="600"/>
              </a:spcAft>
            </a:pPr>
            <a:endParaRPr lang="es-ES" sz="1500" dirty="0"/>
          </a:p>
          <a:p>
            <a:pPr>
              <a:lnSpc>
                <a:spcPct val="90000"/>
              </a:lnSpc>
              <a:spcAft>
                <a:spcPts val="600"/>
              </a:spcAft>
            </a:pPr>
            <a:r>
              <a:rPr lang="es-ES" b="1" i="1" dirty="0">
                <a:solidFill>
                  <a:srgbClr val="0070C0"/>
                </a:solidFill>
              </a:rPr>
              <a:t>-No hubo crónicas, no hubo corresponsales, ni periodistas que la relataran. </a:t>
            </a:r>
          </a:p>
          <a:p>
            <a:pPr>
              <a:lnSpc>
                <a:spcPct val="90000"/>
              </a:lnSpc>
              <a:spcAft>
                <a:spcPts val="600"/>
              </a:spcAft>
            </a:pPr>
            <a:endParaRPr lang="es-ES" b="1" i="1" dirty="0">
              <a:solidFill>
                <a:srgbClr val="0070C0"/>
              </a:solidFill>
              <a:effectLst/>
              <a:latin typeface="+mn-lt"/>
            </a:endParaRPr>
          </a:p>
          <a:p>
            <a:pPr>
              <a:lnSpc>
                <a:spcPct val="90000"/>
              </a:lnSpc>
              <a:spcAft>
                <a:spcPts val="600"/>
              </a:spcAft>
            </a:pPr>
            <a:r>
              <a:rPr lang="es-ES" b="1" i="1" dirty="0">
                <a:solidFill>
                  <a:srgbClr val="0070C0"/>
                </a:solidFill>
              </a:rPr>
              <a:t>-</a:t>
            </a:r>
            <a:r>
              <a:rPr lang="es-ES" b="1" i="1" dirty="0">
                <a:solidFill>
                  <a:srgbClr val="0070C0"/>
                </a:solidFill>
                <a:effectLst/>
                <a:latin typeface="+mn-lt"/>
              </a:rPr>
              <a:t>Al resultar vencedor de la contienda el bando sublevado jamás se produjo una investigación oficial sobre la masacre</a:t>
            </a:r>
            <a:r>
              <a:rPr lang="es-ES" b="1" i="1" dirty="0">
                <a:solidFill>
                  <a:srgbClr val="202122"/>
                </a:solidFill>
                <a:effectLst/>
                <a:latin typeface="+mn-lt"/>
              </a:rPr>
              <a:t>.</a:t>
            </a:r>
            <a:endParaRPr lang="es-ES" b="1" i="1" dirty="0"/>
          </a:p>
          <a:p>
            <a:pPr>
              <a:lnSpc>
                <a:spcPct val="90000"/>
              </a:lnSpc>
              <a:spcAft>
                <a:spcPts val="600"/>
              </a:spcAft>
            </a:pPr>
            <a:endParaRPr lang="es-ES" sz="1500" dirty="0"/>
          </a:p>
          <a:p>
            <a:pPr>
              <a:lnSpc>
                <a:spcPct val="90000"/>
              </a:lnSpc>
              <a:spcAft>
                <a:spcPts val="600"/>
              </a:spcAft>
            </a:pPr>
            <a:endParaRPr lang="es-ES" sz="1500" dirty="0"/>
          </a:p>
        </p:txBody>
      </p:sp>
      <p:sp>
        <p:nvSpPr>
          <p:cNvPr id="6" name="CuadroTexto 5">
            <a:extLst>
              <a:ext uri="{FF2B5EF4-FFF2-40B4-BE49-F238E27FC236}">
                <a16:creationId xmlns:a16="http://schemas.microsoft.com/office/drawing/2014/main" id="{CDFBDB6B-3465-D5DC-07F1-ED059DE87D1A}"/>
              </a:ext>
            </a:extLst>
          </p:cNvPr>
          <p:cNvSpPr txBox="1"/>
          <p:nvPr/>
        </p:nvSpPr>
        <p:spPr>
          <a:xfrm>
            <a:off x="4698811" y="2245022"/>
            <a:ext cx="6833148" cy="4302716"/>
          </a:xfrm>
          <a:prstGeom prst="rect">
            <a:avLst/>
          </a:prstGeom>
          <a:noFill/>
        </p:spPr>
        <p:txBody>
          <a:bodyPr wrap="square" rtlCol="0">
            <a:spAutoFit/>
          </a:bodyPr>
          <a:lstStyle/>
          <a:p>
            <a:pPr>
              <a:lnSpc>
                <a:spcPct val="90000"/>
              </a:lnSpc>
              <a:spcAft>
                <a:spcPts val="600"/>
              </a:spcAft>
            </a:pPr>
            <a:r>
              <a:rPr lang="es-ES" sz="1800" b="1" dirty="0"/>
              <a:t>Para la reconstrucción, hay que basarse en:</a:t>
            </a:r>
          </a:p>
          <a:p>
            <a:pPr>
              <a:lnSpc>
                <a:spcPct val="90000"/>
              </a:lnSpc>
              <a:spcAft>
                <a:spcPts val="600"/>
              </a:spcAft>
            </a:pPr>
            <a:endParaRPr lang="es-ES" sz="1800" dirty="0"/>
          </a:p>
          <a:p>
            <a:pPr>
              <a:lnSpc>
                <a:spcPct val="90000"/>
              </a:lnSpc>
              <a:spcAft>
                <a:spcPts val="600"/>
              </a:spcAft>
            </a:pPr>
            <a:r>
              <a:rPr lang="es-ES" sz="1800" b="1" dirty="0"/>
              <a:t>-Testimonios de las personas supervivientes</a:t>
            </a:r>
            <a:r>
              <a:rPr lang="es-ES" b="1" dirty="0"/>
              <a:t>, ancianos, memoria viva.</a:t>
            </a:r>
            <a:endParaRPr lang="es-ES" sz="1800" b="1" dirty="0"/>
          </a:p>
          <a:p>
            <a:pPr>
              <a:lnSpc>
                <a:spcPct val="90000"/>
              </a:lnSpc>
              <a:spcAft>
                <a:spcPts val="600"/>
              </a:spcAft>
            </a:pPr>
            <a:r>
              <a:rPr lang="es-ES" sz="1800" dirty="0"/>
              <a:t>Producción RTVE, incluido en la exposición de la </a:t>
            </a:r>
            <a:r>
              <a:rPr lang="es-ES" sz="1800" dirty="0" err="1"/>
              <a:t>Desbandá</a:t>
            </a:r>
            <a:r>
              <a:rPr lang="es-ES" sz="1800" dirty="0"/>
              <a:t>- Málaga 2022/ Almería 2034</a:t>
            </a:r>
          </a:p>
          <a:p>
            <a:pPr>
              <a:lnSpc>
                <a:spcPct val="90000"/>
              </a:lnSpc>
              <a:spcAft>
                <a:spcPts val="600"/>
              </a:spcAft>
            </a:pPr>
            <a:endParaRPr lang="es-ES" sz="1800" b="1" dirty="0"/>
          </a:p>
          <a:p>
            <a:pPr>
              <a:lnSpc>
                <a:spcPct val="90000"/>
              </a:lnSpc>
              <a:spcAft>
                <a:spcPts val="600"/>
              </a:spcAft>
            </a:pPr>
            <a:r>
              <a:rPr lang="es-ES" dirty="0">
                <a:hlinkClick r:id="rId2"/>
              </a:rPr>
              <a:t>https://www.rtve.es/play/videos/programa/testimonios-desbanda/6801474/</a:t>
            </a:r>
            <a:endParaRPr lang="es-ES" sz="1800" b="1" dirty="0"/>
          </a:p>
          <a:p>
            <a:pPr>
              <a:lnSpc>
                <a:spcPct val="90000"/>
              </a:lnSpc>
              <a:spcAft>
                <a:spcPts val="600"/>
              </a:spcAft>
            </a:pPr>
            <a:endParaRPr lang="es-ES" sz="1800" b="1" dirty="0"/>
          </a:p>
          <a:p>
            <a:pPr>
              <a:lnSpc>
                <a:spcPct val="90000"/>
              </a:lnSpc>
              <a:spcAft>
                <a:spcPts val="600"/>
              </a:spcAft>
            </a:pPr>
            <a:r>
              <a:rPr lang="es-ES" sz="1800" b="1" dirty="0"/>
              <a:t>-</a:t>
            </a:r>
            <a:r>
              <a:rPr lang="es-ES" b="1" dirty="0"/>
              <a:t>Fotos (las únicas existentes) y crónicas del equipo de Norman </a:t>
            </a:r>
            <a:r>
              <a:rPr lang="es-ES" b="1" dirty="0" err="1"/>
              <a:t>Bethune</a:t>
            </a:r>
            <a:r>
              <a:rPr lang="es-ES" b="1" dirty="0"/>
              <a:t>, con Hazen </a:t>
            </a:r>
            <a:r>
              <a:rPr lang="es-ES" b="1" dirty="0" err="1"/>
              <a:t>Size</a:t>
            </a:r>
            <a:r>
              <a:rPr lang="es-ES" b="1" dirty="0"/>
              <a:t>, </a:t>
            </a:r>
            <a:r>
              <a:rPr lang="es-ES" b="1" dirty="0" err="1"/>
              <a:t>pertenecienes</a:t>
            </a:r>
            <a:r>
              <a:rPr lang="es-ES" b="1" dirty="0"/>
              <a:t> a la</a:t>
            </a:r>
            <a:r>
              <a:rPr lang="es-ES" sz="1800" b="1" dirty="0"/>
              <a:t> Unidad de Transfusión de Sangre de Canadá en apoyo de las fueras republicanas: </a:t>
            </a:r>
          </a:p>
          <a:p>
            <a:pPr>
              <a:lnSpc>
                <a:spcPct val="90000"/>
              </a:lnSpc>
              <a:spcAft>
                <a:spcPts val="600"/>
              </a:spcAft>
            </a:pPr>
            <a:r>
              <a:rPr lang="es-ES" sz="1800" b="1" dirty="0"/>
              <a:t>	</a:t>
            </a:r>
            <a:r>
              <a:rPr lang="es-ES" sz="1400" b="1" dirty="0"/>
              <a:t>Publicación en 1937  “El crimen de la carretera de Málaga a Almería” </a:t>
            </a:r>
          </a:p>
          <a:p>
            <a:endParaRPr lang="es-ES" dirty="0"/>
          </a:p>
        </p:txBody>
      </p:sp>
      <p:sp>
        <p:nvSpPr>
          <p:cNvPr id="7" name="Rectángulo: esquinas redondeadas 6">
            <a:extLst>
              <a:ext uri="{FF2B5EF4-FFF2-40B4-BE49-F238E27FC236}">
                <a16:creationId xmlns:a16="http://schemas.microsoft.com/office/drawing/2014/main" id="{C92CB304-F606-E18C-3D00-A48DC078A292}"/>
              </a:ext>
            </a:extLst>
          </p:cNvPr>
          <p:cNvSpPr/>
          <p:nvPr/>
        </p:nvSpPr>
        <p:spPr>
          <a:xfrm>
            <a:off x="4346678" y="2125107"/>
            <a:ext cx="7452939" cy="4633546"/>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96F9500E-8D23-1C76-E419-8A21DABC5C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9010" l="436" r="99129">
                        <a14:foregroundMark x1="436" y1="990" x2="6318" y2="1650"/>
                        <a14:foregroundMark x1="6318" y1="1650" x2="12200" y2="1320"/>
                        <a14:foregroundMark x1="12200" y1="1320" x2="33987" y2="17492"/>
                        <a14:foregroundMark x1="33987" y1="17492" x2="20697" y2="25083"/>
                        <a14:foregroundMark x1="20697" y1="25083" x2="12636" y2="25083"/>
                        <a14:foregroundMark x1="12636" y1="25083" x2="12636" y2="24752"/>
                        <a14:foregroundMark x1="11765" y1="27393" x2="5882" y2="23762"/>
                        <a14:foregroundMark x1="5882" y1="23762" x2="1743" y2="14521"/>
                        <a14:foregroundMark x1="1743" y1="14521" x2="2397" y2="5281"/>
                        <a14:foregroundMark x1="2397" y1="5281" x2="2397" y2="4950"/>
                        <a14:foregroundMark x1="436" y1="35314" x2="8279" y2="57426"/>
                        <a14:foregroundMark x1="8279" y1="57426" x2="8715" y2="83498"/>
                        <a14:foregroundMark x1="8715" y1="83498" x2="8715" y2="83498"/>
                        <a14:foregroundMark x1="15904" y1="95050" x2="32898" y2="91089"/>
                        <a14:foregroundMark x1="9586" y1="96370" x2="27887" y2="99010"/>
                        <a14:foregroundMark x1="31590" y1="52145" x2="31590" y2="52145"/>
                        <a14:foregroundMark x1="27015" y1="44224" x2="27015" y2="44224"/>
                        <a14:foregroundMark x1="20479" y1="39604" x2="32244" y2="39604"/>
                        <a14:foregroundMark x1="32244" y1="39604" x2="33333" y2="51155"/>
                        <a14:foregroundMark x1="33333" y1="51155" x2="30937" y2="63696"/>
                        <a14:foregroundMark x1="30937" y1="63696" x2="30283" y2="65017"/>
                        <a14:foregroundMark x1="17865" y1="38614" x2="26580" y2="35974"/>
                        <a14:foregroundMark x1="26580" y1="35974" x2="38344" y2="38284"/>
                        <a14:foregroundMark x1="38344" y1="38284" x2="30937" y2="70957"/>
                        <a14:foregroundMark x1="30937" y1="70957" x2="26144" y2="62376"/>
                        <a14:foregroundMark x1="26144" y1="62376" x2="25054" y2="51155"/>
                        <a14:foregroundMark x1="25054" y1="51155" x2="21569" y2="41254"/>
                        <a14:foregroundMark x1="21569" y1="41254" x2="21351" y2="40924"/>
                        <a14:foregroundMark x1="33333" y1="97360" x2="36819" y2="91089"/>
                        <a14:foregroundMark x1="98257" y1="60066" x2="87582" y2="65677"/>
                        <a14:foregroundMark x1="87582" y1="65677" x2="82353" y2="72607"/>
                        <a14:foregroundMark x1="82353" y1="72607" x2="81699" y2="81188"/>
                        <a14:foregroundMark x1="81699" y1="81188" x2="90414" y2="83498"/>
                        <a14:foregroundMark x1="90414" y1="83498" x2="96078" y2="82838"/>
                        <a14:foregroundMark x1="96078" y1="82838" x2="99129" y2="69967"/>
                        <a14:foregroundMark x1="99129" y1="69967" x2="98693" y2="60726"/>
                        <a14:backgroundMark x1="8497" y1="31023" x2="8497" y2="31023"/>
                        <a14:backgroundMark x1="40741" y1="10561" x2="40741" y2="10561"/>
                        <a14:backgroundMark x1="41612" y1="48515" x2="41612" y2="48515"/>
                        <a14:backgroundMark x1="654" y1="95380" x2="654" y2="95380"/>
                        <a14:backgroundMark x1="52505" y1="55446" x2="52505" y2="55446"/>
                        <a14:backgroundMark x1="21133" y1="77228" x2="21133" y2="77228"/>
                      </a14:backgroundRemoval>
                    </a14:imgEffect>
                  </a14:imgLayer>
                </a14:imgProps>
              </a:ext>
            </a:extLst>
          </a:blip>
          <a:stretch>
            <a:fillRect/>
          </a:stretch>
        </p:blipFill>
        <p:spPr>
          <a:xfrm>
            <a:off x="-2" y="4192621"/>
            <a:ext cx="4064971" cy="2683412"/>
          </a:xfrm>
          <a:prstGeom prst="rect">
            <a:avLst/>
          </a:prstGeom>
        </p:spPr>
      </p:pic>
    </p:spTree>
    <p:extLst>
      <p:ext uri="{BB962C8B-B14F-4D97-AF65-F5344CB8AC3E}">
        <p14:creationId xmlns:p14="http://schemas.microsoft.com/office/powerpoint/2010/main" val="894955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6C99E60-843E-ED97-DE75-F07E1285388E}"/>
              </a:ext>
            </a:extLst>
          </p:cNvPr>
          <p:cNvPicPr>
            <a:picLocks noChangeAspect="1"/>
          </p:cNvPicPr>
          <p:nvPr/>
        </p:nvPicPr>
        <p:blipFill>
          <a:blip r:embed="rId2"/>
          <a:stretch>
            <a:fillRect/>
          </a:stretch>
        </p:blipFill>
        <p:spPr>
          <a:xfrm>
            <a:off x="379433" y="938960"/>
            <a:ext cx="11433133" cy="5751986"/>
          </a:xfrm>
          <a:prstGeom prst="rect">
            <a:avLst/>
          </a:prstGeom>
        </p:spPr>
      </p:pic>
      <p:graphicFrame>
        <p:nvGraphicFramePr>
          <p:cNvPr id="4" name="Tabla 3">
            <a:extLst>
              <a:ext uri="{FF2B5EF4-FFF2-40B4-BE49-F238E27FC236}">
                <a16:creationId xmlns:a16="http://schemas.microsoft.com/office/drawing/2014/main" id="{4B74DFDA-18BA-FD17-83E2-2AFCFB8B7209}"/>
              </a:ext>
            </a:extLst>
          </p:cNvPr>
          <p:cNvGraphicFramePr>
            <a:graphicFrameLocks noGrp="1"/>
          </p:cNvGraphicFramePr>
          <p:nvPr>
            <p:extLst>
              <p:ext uri="{D42A27DB-BD31-4B8C-83A1-F6EECF244321}">
                <p14:modId xmlns:p14="http://schemas.microsoft.com/office/powerpoint/2010/main" val="2006094457"/>
              </p:ext>
            </p:extLst>
          </p:nvPr>
        </p:nvGraphicFramePr>
        <p:xfrm>
          <a:off x="379433" y="167054"/>
          <a:ext cx="11433133" cy="771906"/>
        </p:xfrm>
        <a:graphic>
          <a:graphicData uri="http://schemas.openxmlformats.org/drawingml/2006/table">
            <a:tbl>
              <a:tblPr firstRow="1" bandRow="1">
                <a:tableStyleId>{5C22544A-7EE6-4342-B048-85BDC9FD1C3A}</a:tableStyleId>
              </a:tblPr>
              <a:tblGrid>
                <a:gridCol w="11433133">
                  <a:extLst>
                    <a:ext uri="{9D8B030D-6E8A-4147-A177-3AD203B41FA5}">
                      <a16:colId xmlns:a16="http://schemas.microsoft.com/office/drawing/2014/main" val="3660433837"/>
                    </a:ext>
                  </a:extLst>
                </a:gridCol>
              </a:tblGrid>
              <a:tr h="771906">
                <a:tc>
                  <a:txBody>
                    <a:bodyPr/>
                    <a:lstStyle/>
                    <a:p>
                      <a:r>
                        <a:rPr lang="es-ES" dirty="0"/>
                        <a:t>EL CRIMEN DE LA CARRETERA DE MÁLAGA A ALMERÍA.  1937</a:t>
                      </a:r>
                    </a:p>
                    <a:p>
                      <a:r>
                        <a:rPr lang="es-ES" dirty="0"/>
                        <a:t>                                                                         NORMAN BETHUNE   //   HAZEN SISE</a:t>
                      </a:r>
                    </a:p>
                  </a:txBody>
                  <a:tcPr/>
                </a:tc>
                <a:extLst>
                  <a:ext uri="{0D108BD9-81ED-4DB2-BD59-A6C34878D82A}">
                    <a16:rowId xmlns:a16="http://schemas.microsoft.com/office/drawing/2014/main" val="878983202"/>
                  </a:ext>
                </a:extLst>
              </a:tr>
            </a:tbl>
          </a:graphicData>
        </a:graphic>
      </p:graphicFrame>
      <p:pic>
        <p:nvPicPr>
          <p:cNvPr id="2" name="Imagen 1">
            <a:extLst>
              <a:ext uri="{FF2B5EF4-FFF2-40B4-BE49-F238E27FC236}">
                <a16:creationId xmlns:a16="http://schemas.microsoft.com/office/drawing/2014/main" id="{34979A1D-ECE3-812A-F105-9A6768F7063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9104348">
            <a:off x="10101037" y="5276058"/>
            <a:ext cx="1649664" cy="1183588"/>
          </a:xfrm>
          <a:prstGeom prst="rect">
            <a:avLst/>
          </a:prstGeom>
        </p:spPr>
      </p:pic>
    </p:spTree>
    <p:extLst>
      <p:ext uri="{BB962C8B-B14F-4D97-AF65-F5344CB8AC3E}">
        <p14:creationId xmlns:p14="http://schemas.microsoft.com/office/powerpoint/2010/main" val="80086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43DD3D49-1CCF-4653-2D5C-33C00AF9E50F}"/>
              </a:ext>
            </a:extLst>
          </p:cNvPr>
          <p:cNvPicPr>
            <a:picLocks noChangeAspect="1"/>
          </p:cNvPicPr>
          <p:nvPr/>
        </p:nvPicPr>
        <p:blipFill rotWithShape="1">
          <a:blip r:embed="rId2"/>
          <a:srcRect r="4116" b="-1"/>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pic>
        <p:nvPicPr>
          <p:cNvPr id="2" name="Imagen 1">
            <a:extLst>
              <a:ext uri="{FF2B5EF4-FFF2-40B4-BE49-F238E27FC236}">
                <a16:creationId xmlns:a16="http://schemas.microsoft.com/office/drawing/2014/main" id="{1DEEF595-49A0-0C4A-F59D-0B8F2CBF53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660948">
            <a:off x="10279398" y="226227"/>
            <a:ext cx="1596354" cy="1145340"/>
          </a:xfrm>
          <a:prstGeom prst="rect">
            <a:avLst/>
          </a:prstGeom>
        </p:spPr>
      </p:pic>
      <p:pic>
        <p:nvPicPr>
          <p:cNvPr id="3" name="Imagen 2">
            <a:extLst>
              <a:ext uri="{FF2B5EF4-FFF2-40B4-BE49-F238E27FC236}">
                <a16:creationId xmlns:a16="http://schemas.microsoft.com/office/drawing/2014/main" id="{D5B81A13-7D2D-878B-3536-1C938ACB934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9903450">
            <a:off x="10756779" y="1375467"/>
            <a:ext cx="1356419" cy="973193"/>
          </a:xfrm>
          <a:prstGeom prst="rect">
            <a:avLst/>
          </a:prstGeom>
        </p:spPr>
      </p:pic>
    </p:spTree>
    <p:extLst>
      <p:ext uri="{BB962C8B-B14F-4D97-AF65-F5344CB8AC3E}">
        <p14:creationId xmlns:p14="http://schemas.microsoft.com/office/powerpoint/2010/main" val="2671465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32A7D05B-4A40-035C-6C1D-FE8B9C8B63BB}"/>
              </a:ext>
            </a:extLst>
          </p:cNvPr>
          <p:cNvPicPr>
            <a:picLocks noChangeAspect="1"/>
          </p:cNvPicPr>
          <p:nvPr/>
        </p:nvPicPr>
        <p:blipFill rotWithShape="1">
          <a:blip r:embed="rId2"/>
          <a:srcRect t="881" r="-1" b="-1"/>
          <a:stretch/>
        </p:blipFill>
        <p:spPr>
          <a:xfrm>
            <a:off x="838200" y="233807"/>
            <a:ext cx="10468866" cy="5888737"/>
          </a:xfrm>
          <a:prstGeom prst="rect">
            <a:avLst/>
          </a:prstGeom>
          <a:ln w="28575">
            <a:solidFill>
              <a:schemeClr val="bg1"/>
            </a:solidFill>
          </a:ln>
        </p:spPr>
      </p:pic>
    </p:spTree>
    <p:extLst>
      <p:ext uri="{BB962C8B-B14F-4D97-AF65-F5344CB8AC3E}">
        <p14:creationId xmlns:p14="http://schemas.microsoft.com/office/powerpoint/2010/main" val="4717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D325045-3AB2-F827-64E4-BCB0B40BC8E9}"/>
              </a:ext>
            </a:extLst>
          </p:cNvPr>
          <p:cNvPicPr>
            <a:picLocks noChangeAspect="1"/>
          </p:cNvPicPr>
          <p:nvPr/>
        </p:nvPicPr>
        <p:blipFill rotWithShape="1">
          <a:blip r:embed="rId2"/>
          <a:srcRect l="889" r="-1" b="-1"/>
          <a:stretch/>
        </p:blipFill>
        <p:spPr>
          <a:xfrm>
            <a:off x="20" y="10"/>
            <a:ext cx="12191980" cy="6857990"/>
          </a:xfrm>
          <a:prstGeom prst="rect">
            <a:avLst/>
          </a:prstGeom>
        </p:spPr>
      </p:pic>
      <p:sp>
        <p:nvSpPr>
          <p:cNvPr id="18" name="Rectangle 9">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119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DD28260-4465-DB03-4568-E894C989FD8B}"/>
              </a:ext>
            </a:extLst>
          </p:cNvPr>
          <p:cNvPicPr>
            <a:picLocks noChangeAspect="1"/>
          </p:cNvPicPr>
          <p:nvPr/>
        </p:nvPicPr>
        <p:blipFill rotWithShape="1">
          <a:blip r:embed="rId2"/>
          <a:srcRect t="4661"/>
          <a:stretch/>
        </p:blipFill>
        <p:spPr>
          <a:xfrm>
            <a:off x="20" y="1"/>
            <a:ext cx="12191979" cy="6858000"/>
          </a:xfrm>
          <a:prstGeom prst="rect">
            <a:avLst/>
          </a:prstGeom>
        </p:spPr>
      </p:pic>
      <p:pic>
        <p:nvPicPr>
          <p:cNvPr id="2" name="Imagen 1">
            <a:extLst>
              <a:ext uri="{FF2B5EF4-FFF2-40B4-BE49-F238E27FC236}">
                <a16:creationId xmlns:a16="http://schemas.microsoft.com/office/drawing/2014/main" id="{E6896ABA-DBA7-F71B-C8EF-A12C86D66F3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9415835">
            <a:off x="-49123" y="4717888"/>
            <a:ext cx="2562583" cy="1838582"/>
          </a:xfrm>
          <a:prstGeom prst="rect">
            <a:avLst/>
          </a:prstGeom>
        </p:spPr>
      </p:pic>
    </p:spTree>
    <p:extLst>
      <p:ext uri="{BB962C8B-B14F-4D97-AF65-F5344CB8AC3E}">
        <p14:creationId xmlns:p14="http://schemas.microsoft.com/office/powerpoint/2010/main" val="34013268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5177</TotalTime>
  <Words>384</Words>
  <Application>Microsoft Office PowerPoint</Application>
  <PresentationFormat>Panorámica</PresentationFormat>
  <Paragraphs>35</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Calibri Light</vt:lpstr>
      <vt:lpstr>Noto Serif SC</vt:lpstr>
      <vt:lpstr>Times New Roman</vt:lpstr>
      <vt:lpstr>Tema de Office</vt:lpstr>
      <vt:lpstr>Presentación de PowerPoint</vt:lpstr>
      <vt:lpstr>Presentación de PowerPoint</vt:lpstr>
      <vt:lpstr>Presentación de PowerPoint</vt:lpstr>
      <vt:lpstr>RECONSTRUCCIÓN DEL RELATO HISTÓRICO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Teresa Garcia</dc:creator>
  <cp:lastModifiedBy>Teresa Garcia</cp:lastModifiedBy>
  <cp:revision>11</cp:revision>
  <dcterms:created xsi:type="dcterms:W3CDTF">2024-01-09T18:56:52Z</dcterms:created>
  <dcterms:modified xsi:type="dcterms:W3CDTF">2024-01-22T11:39:01Z</dcterms:modified>
</cp:coreProperties>
</file>